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724" y="0"/>
            <a:ext cx="9066530" cy="6858000"/>
          </a:xfrm>
          <a:custGeom>
            <a:avLst/>
            <a:gdLst/>
            <a:ahLst/>
            <a:cxnLst/>
            <a:rect l="l" t="t" r="r" b="b"/>
            <a:pathLst>
              <a:path w="9066530" h="6858000">
                <a:moveTo>
                  <a:pt x="9066149" y="0"/>
                </a:moveTo>
                <a:lnTo>
                  <a:pt x="2936748" y="0"/>
                </a:lnTo>
                <a:lnTo>
                  <a:pt x="2895600" y="0"/>
                </a:lnTo>
                <a:lnTo>
                  <a:pt x="0" y="0"/>
                </a:lnTo>
                <a:lnTo>
                  <a:pt x="0" y="6858000"/>
                </a:lnTo>
                <a:lnTo>
                  <a:pt x="2895600" y="6858000"/>
                </a:lnTo>
                <a:lnTo>
                  <a:pt x="2936748" y="6858000"/>
                </a:lnTo>
                <a:lnTo>
                  <a:pt x="9066149" y="6858000"/>
                </a:lnTo>
                <a:lnTo>
                  <a:pt x="9066149" y="0"/>
                </a:lnTo>
                <a:close/>
              </a:path>
            </a:pathLst>
          </a:custGeom>
          <a:solidFill>
            <a:srgbClr val="FFFFFF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530" y="3486912"/>
            <a:ext cx="9078595" cy="2715260"/>
          </a:xfrm>
          <a:custGeom>
            <a:avLst/>
            <a:gdLst/>
            <a:ahLst/>
            <a:cxnLst/>
            <a:rect l="l" t="t" r="r" b="b"/>
            <a:pathLst>
              <a:path w="9078595" h="2715260">
                <a:moveTo>
                  <a:pt x="0" y="2665018"/>
                </a:moveTo>
                <a:lnTo>
                  <a:pt x="44897" y="2667723"/>
                </a:lnTo>
                <a:lnTo>
                  <a:pt x="89827" y="2670416"/>
                </a:lnTo>
                <a:lnTo>
                  <a:pt x="134823" y="2673083"/>
                </a:lnTo>
                <a:lnTo>
                  <a:pt x="179908" y="2675750"/>
                </a:lnTo>
                <a:lnTo>
                  <a:pt x="225132" y="2678379"/>
                </a:lnTo>
                <a:lnTo>
                  <a:pt x="270510" y="2680970"/>
                </a:lnTo>
                <a:lnTo>
                  <a:pt x="316090" y="2683522"/>
                </a:lnTo>
                <a:lnTo>
                  <a:pt x="361886" y="2686024"/>
                </a:lnTo>
                <a:lnTo>
                  <a:pt x="407936" y="2688475"/>
                </a:lnTo>
                <a:lnTo>
                  <a:pt x="454291" y="2690863"/>
                </a:lnTo>
                <a:lnTo>
                  <a:pt x="500964" y="2693174"/>
                </a:lnTo>
                <a:lnTo>
                  <a:pt x="547979" y="2695422"/>
                </a:lnTo>
                <a:lnTo>
                  <a:pt x="595388" y="2697581"/>
                </a:lnTo>
                <a:lnTo>
                  <a:pt x="643216" y="2699639"/>
                </a:lnTo>
                <a:lnTo>
                  <a:pt x="691502" y="2701607"/>
                </a:lnTo>
                <a:lnTo>
                  <a:pt x="740270" y="2703474"/>
                </a:lnTo>
                <a:lnTo>
                  <a:pt x="789546" y="2705239"/>
                </a:lnTo>
                <a:lnTo>
                  <a:pt x="839368" y="2706865"/>
                </a:lnTo>
                <a:lnTo>
                  <a:pt x="889774" y="2708376"/>
                </a:lnTo>
                <a:lnTo>
                  <a:pt x="940790" y="2709760"/>
                </a:lnTo>
                <a:lnTo>
                  <a:pt x="992454" y="2711005"/>
                </a:lnTo>
                <a:lnTo>
                  <a:pt x="1044803" y="2712097"/>
                </a:lnTo>
                <a:lnTo>
                  <a:pt x="1097851" y="2713037"/>
                </a:lnTo>
                <a:lnTo>
                  <a:pt x="1151636" y="2713824"/>
                </a:lnTo>
                <a:lnTo>
                  <a:pt x="1206246" y="2714434"/>
                </a:lnTo>
                <a:lnTo>
                  <a:pt x="1261618" y="2714879"/>
                </a:lnTo>
                <a:lnTo>
                  <a:pt x="1317752" y="2715145"/>
                </a:lnTo>
                <a:lnTo>
                  <a:pt x="1374902" y="2715221"/>
                </a:lnTo>
                <a:lnTo>
                  <a:pt x="1432814" y="2715107"/>
                </a:lnTo>
                <a:lnTo>
                  <a:pt x="1491742" y="2714777"/>
                </a:lnTo>
                <a:lnTo>
                  <a:pt x="1551559" y="2714256"/>
                </a:lnTo>
                <a:lnTo>
                  <a:pt x="1612519" y="2713507"/>
                </a:lnTo>
                <a:lnTo>
                  <a:pt x="1674368" y="2712542"/>
                </a:lnTo>
                <a:lnTo>
                  <a:pt x="1717548" y="2711792"/>
                </a:lnTo>
                <a:lnTo>
                  <a:pt x="1761109" y="2711043"/>
                </a:lnTo>
                <a:lnTo>
                  <a:pt x="1805051" y="2710268"/>
                </a:lnTo>
                <a:lnTo>
                  <a:pt x="1849374" y="2709481"/>
                </a:lnTo>
                <a:lnTo>
                  <a:pt x="1894078" y="2708681"/>
                </a:lnTo>
                <a:lnTo>
                  <a:pt x="1939163" y="2707843"/>
                </a:lnTo>
                <a:lnTo>
                  <a:pt x="1984629" y="2706979"/>
                </a:lnTo>
                <a:lnTo>
                  <a:pt x="2030476" y="2706077"/>
                </a:lnTo>
                <a:lnTo>
                  <a:pt x="2076704" y="2705138"/>
                </a:lnTo>
                <a:lnTo>
                  <a:pt x="2123313" y="2704160"/>
                </a:lnTo>
                <a:lnTo>
                  <a:pt x="2170176" y="2703131"/>
                </a:lnTo>
                <a:lnTo>
                  <a:pt x="2217547" y="2702052"/>
                </a:lnTo>
                <a:lnTo>
                  <a:pt x="2265172" y="2700921"/>
                </a:lnTo>
                <a:lnTo>
                  <a:pt x="2313178" y="2699727"/>
                </a:lnTo>
                <a:lnTo>
                  <a:pt x="2361565" y="2698470"/>
                </a:lnTo>
                <a:lnTo>
                  <a:pt x="2410206" y="2697149"/>
                </a:lnTo>
                <a:lnTo>
                  <a:pt x="2459228" y="2695740"/>
                </a:lnTo>
                <a:lnTo>
                  <a:pt x="2508631" y="2694266"/>
                </a:lnTo>
                <a:lnTo>
                  <a:pt x="2558288" y="2692717"/>
                </a:lnTo>
                <a:lnTo>
                  <a:pt x="2608326" y="2691079"/>
                </a:lnTo>
                <a:lnTo>
                  <a:pt x="2658618" y="2689352"/>
                </a:lnTo>
                <a:lnTo>
                  <a:pt x="2709291" y="2687523"/>
                </a:lnTo>
                <a:lnTo>
                  <a:pt x="2760218" y="2685605"/>
                </a:lnTo>
                <a:lnTo>
                  <a:pt x="2811526" y="2683586"/>
                </a:lnTo>
                <a:lnTo>
                  <a:pt x="2862961" y="2681465"/>
                </a:lnTo>
                <a:lnTo>
                  <a:pt x="2914904" y="2679230"/>
                </a:lnTo>
                <a:lnTo>
                  <a:pt x="2966974" y="2676880"/>
                </a:lnTo>
                <a:lnTo>
                  <a:pt x="3019425" y="2674404"/>
                </a:lnTo>
                <a:lnTo>
                  <a:pt x="3072130" y="2671813"/>
                </a:lnTo>
                <a:lnTo>
                  <a:pt x="3125089" y="2669095"/>
                </a:lnTo>
                <a:lnTo>
                  <a:pt x="3178302" y="2666250"/>
                </a:lnTo>
                <a:lnTo>
                  <a:pt x="3231769" y="2663266"/>
                </a:lnTo>
                <a:lnTo>
                  <a:pt x="3285616" y="2660142"/>
                </a:lnTo>
                <a:lnTo>
                  <a:pt x="3339591" y="2656878"/>
                </a:lnTo>
                <a:lnTo>
                  <a:pt x="3393947" y="2653474"/>
                </a:lnTo>
                <a:lnTo>
                  <a:pt x="3448430" y="2649905"/>
                </a:lnTo>
                <a:lnTo>
                  <a:pt x="3503167" y="2646184"/>
                </a:lnTo>
                <a:lnTo>
                  <a:pt x="3558285" y="2642298"/>
                </a:lnTo>
                <a:lnTo>
                  <a:pt x="3613530" y="2638259"/>
                </a:lnTo>
                <a:lnTo>
                  <a:pt x="3669029" y="2634043"/>
                </a:lnTo>
                <a:lnTo>
                  <a:pt x="3724655" y="2629649"/>
                </a:lnTo>
                <a:lnTo>
                  <a:pt x="3780663" y="2625090"/>
                </a:lnTo>
                <a:lnTo>
                  <a:pt x="3836796" y="2620352"/>
                </a:lnTo>
                <a:lnTo>
                  <a:pt x="3893184" y="2615412"/>
                </a:lnTo>
                <a:lnTo>
                  <a:pt x="3949700" y="2610294"/>
                </a:lnTo>
                <a:lnTo>
                  <a:pt x="4006468" y="2604985"/>
                </a:lnTo>
                <a:lnTo>
                  <a:pt x="4063491" y="2599474"/>
                </a:lnTo>
                <a:lnTo>
                  <a:pt x="4120641" y="2593759"/>
                </a:lnTo>
                <a:lnTo>
                  <a:pt x="4165980" y="2589123"/>
                </a:lnTo>
                <a:lnTo>
                  <a:pt x="4211955" y="2584361"/>
                </a:lnTo>
                <a:lnTo>
                  <a:pt x="4258564" y="2579471"/>
                </a:lnTo>
                <a:lnTo>
                  <a:pt x="4305554" y="2574455"/>
                </a:lnTo>
                <a:lnTo>
                  <a:pt x="4353179" y="2569324"/>
                </a:lnTo>
                <a:lnTo>
                  <a:pt x="4401312" y="2564079"/>
                </a:lnTo>
                <a:lnTo>
                  <a:pt x="4449953" y="2558719"/>
                </a:lnTo>
                <a:lnTo>
                  <a:pt x="4498975" y="2553246"/>
                </a:lnTo>
                <a:lnTo>
                  <a:pt x="4548505" y="2547658"/>
                </a:lnTo>
                <a:lnTo>
                  <a:pt x="4598416" y="2541955"/>
                </a:lnTo>
                <a:lnTo>
                  <a:pt x="4648708" y="2536151"/>
                </a:lnTo>
                <a:lnTo>
                  <a:pt x="4699381" y="2530246"/>
                </a:lnTo>
                <a:lnTo>
                  <a:pt x="4750434" y="2524226"/>
                </a:lnTo>
                <a:lnTo>
                  <a:pt x="4801743" y="2518117"/>
                </a:lnTo>
                <a:lnTo>
                  <a:pt x="4853432" y="2511907"/>
                </a:lnTo>
                <a:lnTo>
                  <a:pt x="4905375" y="2505595"/>
                </a:lnTo>
                <a:lnTo>
                  <a:pt x="4957571" y="2499194"/>
                </a:lnTo>
                <a:lnTo>
                  <a:pt x="5010022" y="2492692"/>
                </a:lnTo>
                <a:lnTo>
                  <a:pt x="5062601" y="2486101"/>
                </a:lnTo>
                <a:lnTo>
                  <a:pt x="5115433" y="2479433"/>
                </a:lnTo>
                <a:lnTo>
                  <a:pt x="5168519" y="2472664"/>
                </a:lnTo>
                <a:lnTo>
                  <a:pt x="5221605" y="2465819"/>
                </a:lnTo>
                <a:lnTo>
                  <a:pt x="5274945" y="2458885"/>
                </a:lnTo>
                <a:lnTo>
                  <a:pt x="5328284" y="2451874"/>
                </a:lnTo>
                <a:lnTo>
                  <a:pt x="5381752" y="2444775"/>
                </a:lnTo>
                <a:lnTo>
                  <a:pt x="5435345" y="2437612"/>
                </a:lnTo>
                <a:lnTo>
                  <a:pt x="5488813" y="2430373"/>
                </a:lnTo>
                <a:lnTo>
                  <a:pt x="5542407" y="2423058"/>
                </a:lnTo>
                <a:lnTo>
                  <a:pt x="5596001" y="2415666"/>
                </a:lnTo>
                <a:lnTo>
                  <a:pt x="5649595" y="2408212"/>
                </a:lnTo>
                <a:lnTo>
                  <a:pt x="5703062" y="2400693"/>
                </a:lnTo>
                <a:lnTo>
                  <a:pt x="5756402" y="2393111"/>
                </a:lnTo>
                <a:lnTo>
                  <a:pt x="5809742" y="2385466"/>
                </a:lnTo>
                <a:lnTo>
                  <a:pt x="5862955" y="2377757"/>
                </a:lnTo>
                <a:lnTo>
                  <a:pt x="5916041" y="2369985"/>
                </a:lnTo>
                <a:lnTo>
                  <a:pt x="5968872" y="2362161"/>
                </a:lnTo>
                <a:lnTo>
                  <a:pt x="6021578" y="2354287"/>
                </a:lnTo>
                <a:lnTo>
                  <a:pt x="6074029" y="2346363"/>
                </a:lnTo>
                <a:lnTo>
                  <a:pt x="6126353" y="2338374"/>
                </a:lnTo>
                <a:lnTo>
                  <a:pt x="6178295" y="2330348"/>
                </a:lnTo>
                <a:lnTo>
                  <a:pt x="6230112" y="2322283"/>
                </a:lnTo>
                <a:lnTo>
                  <a:pt x="6281546" y="2314168"/>
                </a:lnTo>
                <a:lnTo>
                  <a:pt x="6332601" y="2306002"/>
                </a:lnTo>
                <a:lnTo>
                  <a:pt x="6383401" y="2297811"/>
                </a:lnTo>
                <a:lnTo>
                  <a:pt x="6433820" y="2289568"/>
                </a:lnTo>
                <a:lnTo>
                  <a:pt x="6483858" y="2281301"/>
                </a:lnTo>
                <a:lnTo>
                  <a:pt x="6533388" y="2272995"/>
                </a:lnTo>
                <a:lnTo>
                  <a:pt x="6582664" y="2264651"/>
                </a:lnTo>
                <a:lnTo>
                  <a:pt x="6631305" y="2256282"/>
                </a:lnTo>
                <a:lnTo>
                  <a:pt x="6679565" y="2247887"/>
                </a:lnTo>
                <a:lnTo>
                  <a:pt x="6727317" y="2239467"/>
                </a:lnTo>
                <a:lnTo>
                  <a:pt x="6774561" y="2231021"/>
                </a:lnTo>
                <a:lnTo>
                  <a:pt x="6821297" y="2222563"/>
                </a:lnTo>
                <a:lnTo>
                  <a:pt x="6867398" y="2214067"/>
                </a:lnTo>
                <a:lnTo>
                  <a:pt x="6912864" y="2205570"/>
                </a:lnTo>
                <a:lnTo>
                  <a:pt x="6957822" y="2197049"/>
                </a:lnTo>
                <a:lnTo>
                  <a:pt x="7002145" y="2188514"/>
                </a:lnTo>
                <a:lnTo>
                  <a:pt x="7045833" y="2179980"/>
                </a:lnTo>
                <a:lnTo>
                  <a:pt x="7088759" y="2171420"/>
                </a:lnTo>
                <a:lnTo>
                  <a:pt x="7131050" y="2162860"/>
                </a:lnTo>
                <a:lnTo>
                  <a:pt x="7172579" y="2154301"/>
                </a:lnTo>
                <a:lnTo>
                  <a:pt x="7233793" y="2141372"/>
                </a:lnTo>
                <a:lnTo>
                  <a:pt x="7295134" y="2128088"/>
                </a:lnTo>
                <a:lnTo>
                  <a:pt x="7356475" y="2114486"/>
                </a:lnTo>
                <a:lnTo>
                  <a:pt x="7417562" y="2100579"/>
                </a:lnTo>
                <a:lnTo>
                  <a:pt x="7478649" y="2086356"/>
                </a:lnTo>
                <a:lnTo>
                  <a:pt x="7539482" y="2071877"/>
                </a:lnTo>
                <a:lnTo>
                  <a:pt x="7600188" y="2057146"/>
                </a:lnTo>
                <a:lnTo>
                  <a:pt x="7660513" y="2042287"/>
                </a:lnTo>
                <a:lnTo>
                  <a:pt x="7720457" y="2027047"/>
                </a:lnTo>
                <a:lnTo>
                  <a:pt x="7780020" y="2011679"/>
                </a:lnTo>
                <a:lnTo>
                  <a:pt x="7839075" y="1996186"/>
                </a:lnTo>
                <a:lnTo>
                  <a:pt x="7897749" y="1980564"/>
                </a:lnTo>
                <a:lnTo>
                  <a:pt x="7955788" y="1964689"/>
                </a:lnTo>
                <a:lnTo>
                  <a:pt x="8013319" y="1948814"/>
                </a:lnTo>
                <a:lnTo>
                  <a:pt x="8070088" y="1932813"/>
                </a:lnTo>
                <a:lnTo>
                  <a:pt x="8126095" y="1916684"/>
                </a:lnTo>
                <a:lnTo>
                  <a:pt x="8181467" y="1900554"/>
                </a:lnTo>
                <a:lnTo>
                  <a:pt x="8235950" y="1884426"/>
                </a:lnTo>
                <a:lnTo>
                  <a:pt x="8289544" y="1868170"/>
                </a:lnTo>
                <a:lnTo>
                  <a:pt x="8342249" y="1852040"/>
                </a:lnTo>
                <a:lnTo>
                  <a:pt x="8394065" y="1835912"/>
                </a:lnTo>
                <a:lnTo>
                  <a:pt x="8444738" y="1819783"/>
                </a:lnTo>
                <a:lnTo>
                  <a:pt x="8494395" y="1803781"/>
                </a:lnTo>
                <a:lnTo>
                  <a:pt x="8542909" y="1787778"/>
                </a:lnTo>
                <a:lnTo>
                  <a:pt x="8590153" y="1771903"/>
                </a:lnTo>
                <a:lnTo>
                  <a:pt x="8636254" y="1756283"/>
                </a:lnTo>
                <a:lnTo>
                  <a:pt x="8681085" y="1740662"/>
                </a:lnTo>
                <a:lnTo>
                  <a:pt x="8724519" y="1725168"/>
                </a:lnTo>
                <a:lnTo>
                  <a:pt x="8766683" y="1709927"/>
                </a:lnTo>
                <a:lnTo>
                  <a:pt x="8807196" y="1694942"/>
                </a:lnTo>
                <a:lnTo>
                  <a:pt x="8846439" y="1680083"/>
                </a:lnTo>
                <a:lnTo>
                  <a:pt x="8883904" y="1665605"/>
                </a:lnTo>
                <a:lnTo>
                  <a:pt x="8919972" y="1651254"/>
                </a:lnTo>
                <a:lnTo>
                  <a:pt x="8986901" y="1623568"/>
                </a:lnTo>
                <a:lnTo>
                  <a:pt x="9046845" y="1597025"/>
                </a:lnTo>
                <a:lnTo>
                  <a:pt x="9074023" y="1584325"/>
                </a:lnTo>
                <a:lnTo>
                  <a:pt x="9078087" y="1582293"/>
                </a:lnTo>
              </a:path>
              <a:path w="9078595" h="2715260">
                <a:moveTo>
                  <a:pt x="0" y="871474"/>
                </a:moveTo>
                <a:lnTo>
                  <a:pt x="35919" y="852551"/>
                </a:lnTo>
                <a:lnTo>
                  <a:pt x="71983" y="833501"/>
                </a:lnTo>
                <a:lnTo>
                  <a:pt x="108330" y="814451"/>
                </a:lnTo>
                <a:lnTo>
                  <a:pt x="145122" y="795401"/>
                </a:lnTo>
                <a:lnTo>
                  <a:pt x="182473" y="776351"/>
                </a:lnTo>
                <a:lnTo>
                  <a:pt x="220548" y="757427"/>
                </a:lnTo>
                <a:lnTo>
                  <a:pt x="259486" y="738377"/>
                </a:lnTo>
                <a:lnTo>
                  <a:pt x="299440" y="719327"/>
                </a:lnTo>
                <a:lnTo>
                  <a:pt x="340537" y="700405"/>
                </a:lnTo>
                <a:lnTo>
                  <a:pt x="382930" y="681482"/>
                </a:lnTo>
                <a:lnTo>
                  <a:pt x="426758" y="662558"/>
                </a:lnTo>
                <a:lnTo>
                  <a:pt x="472173" y="643636"/>
                </a:lnTo>
                <a:lnTo>
                  <a:pt x="519315" y="624713"/>
                </a:lnTo>
                <a:lnTo>
                  <a:pt x="568325" y="605789"/>
                </a:lnTo>
                <a:lnTo>
                  <a:pt x="619353" y="586994"/>
                </a:lnTo>
                <a:lnTo>
                  <a:pt x="672541" y="568070"/>
                </a:lnTo>
                <a:lnTo>
                  <a:pt x="728027" y="549275"/>
                </a:lnTo>
                <a:lnTo>
                  <a:pt x="785952" y="530606"/>
                </a:lnTo>
                <a:lnTo>
                  <a:pt x="846467" y="511810"/>
                </a:lnTo>
                <a:lnTo>
                  <a:pt x="909726" y="493140"/>
                </a:lnTo>
                <a:lnTo>
                  <a:pt x="975855" y="474471"/>
                </a:lnTo>
                <a:lnTo>
                  <a:pt x="1045006" y="455802"/>
                </a:lnTo>
                <a:lnTo>
                  <a:pt x="1082421" y="445896"/>
                </a:lnTo>
                <a:lnTo>
                  <a:pt x="1120546" y="435863"/>
                </a:lnTo>
                <a:lnTo>
                  <a:pt x="1159408" y="425576"/>
                </a:lnTo>
                <a:lnTo>
                  <a:pt x="1198968" y="415163"/>
                </a:lnTo>
                <a:lnTo>
                  <a:pt x="1239266" y="404621"/>
                </a:lnTo>
                <a:lnTo>
                  <a:pt x="1280160" y="393954"/>
                </a:lnTo>
                <a:lnTo>
                  <a:pt x="1321816" y="383158"/>
                </a:lnTo>
                <a:lnTo>
                  <a:pt x="1363980" y="372237"/>
                </a:lnTo>
                <a:lnTo>
                  <a:pt x="1406906" y="361188"/>
                </a:lnTo>
                <a:lnTo>
                  <a:pt x="1450467" y="350138"/>
                </a:lnTo>
                <a:lnTo>
                  <a:pt x="1494663" y="338963"/>
                </a:lnTo>
                <a:lnTo>
                  <a:pt x="1539494" y="327787"/>
                </a:lnTo>
                <a:lnTo>
                  <a:pt x="1584833" y="316611"/>
                </a:lnTo>
                <a:lnTo>
                  <a:pt x="1630807" y="305307"/>
                </a:lnTo>
                <a:lnTo>
                  <a:pt x="1677416" y="294131"/>
                </a:lnTo>
                <a:lnTo>
                  <a:pt x="1724533" y="282956"/>
                </a:lnTo>
                <a:lnTo>
                  <a:pt x="1772285" y="271780"/>
                </a:lnTo>
                <a:lnTo>
                  <a:pt x="1820418" y="260731"/>
                </a:lnTo>
                <a:lnTo>
                  <a:pt x="1869186" y="249681"/>
                </a:lnTo>
                <a:lnTo>
                  <a:pt x="1918462" y="238760"/>
                </a:lnTo>
                <a:lnTo>
                  <a:pt x="1968245" y="227964"/>
                </a:lnTo>
                <a:lnTo>
                  <a:pt x="2018665" y="217169"/>
                </a:lnTo>
                <a:lnTo>
                  <a:pt x="2069338" y="206629"/>
                </a:lnTo>
                <a:lnTo>
                  <a:pt x="2120646" y="196214"/>
                </a:lnTo>
                <a:lnTo>
                  <a:pt x="2172335" y="185927"/>
                </a:lnTo>
                <a:lnTo>
                  <a:pt x="2224532" y="175768"/>
                </a:lnTo>
                <a:lnTo>
                  <a:pt x="2277110" y="165862"/>
                </a:lnTo>
                <a:lnTo>
                  <a:pt x="2330196" y="156210"/>
                </a:lnTo>
                <a:lnTo>
                  <a:pt x="2383663" y="146812"/>
                </a:lnTo>
                <a:lnTo>
                  <a:pt x="2437511" y="137540"/>
                </a:lnTo>
                <a:lnTo>
                  <a:pt x="2491740" y="128650"/>
                </a:lnTo>
                <a:lnTo>
                  <a:pt x="2546350" y="120014"/>
                </a:lnTo>
                <a:lnTo>
                  <a:pt x="2601341" y="111633"/>
                </a:lnTo>
                <a:lnTo>
                  <a:pt x="2656713" y="103504"/>
                </a:lnTo>
                <a:lnTo>
                  <a:pt x="2712466" y="95758"/>
                </a:lnTo>
                <a:lnTo>
                  <a:pt x="2768473" y="88391"/>
                </a:lnTo>
                <a:lnTo>
                  <a:pt x="2824861" y="81279"/>
                </a:lnTo>
                <a:lnTo>
                  <a:pt x="2881630" y="74675"/>
                </a:lnTo>
                <a:lnTo>
                  <a:pt x="2938653" y="68325"/>
                </a:lnTo>
                <a:lnTo>
                  <a:pt x="2995930" y="62484"/>
                </a:lnTo>
                <a:lnTo>
                  <a:pt x="3053461" y="57023"/>
                </a:lnTo>
                <a:lnTo>
                  <a:pt x="3111246" y="51942"/>
                </a:lnTo>
                <a:lnTo>
                  <a:pt x="3155696" y="48387"/>
                </a:lnTo>
                <a:lnTo>
                  <a:pt x="3200527" y="44830"/>
                </a:lnTo>
                <a:lnTo>
                  <a:pt x="3245612" y="41528"/>
                </a:lnTo>
                <a:lnTo>
                  <a:pt x="3291078" y="38353"/>
                </a:lnTo>
                <a:lnTo>
                  <a:pt x="3336797" y="35178"/>
                </a:lnTo>
                <a:lnTo>
                  <a:pt x="3382898" y="32258"/>
                </a:lnTo>
                <a:lnTo>
                  <a:pt x="3429254" y="29337"/>
                </a:lnTo>
                <a:lnTo>
                  <a:pt x="3475990" y="26670"/>
                </a:lnTo>
                <a:lnTo>
                  <a:pt x="3522979" y="24129"/>
                </a:lnTo>
                <a:lnTo>
                  <a:pt x="3570223" y="21589"/>
                </a:lnTo>
                <a:lnTo>
                  <a:pt x="3617848" y="19303"/>
                </a:lnTo>
                <a:lnTo>
                  <a:pt x="3665728" y="17145"/>
                </a:lnTo>
                <a:lnTo>
                  <a:pt x="3713860" y="14986"/>
                </a:lnTo>
                <a:lnTo>
                  <a:pt x="3762247" y="13080"/>
                </a:lnTo>
                <a:lnTo>
                  <a:pt x="3810889" y="11302"/>
                </a:lnTo>
                <a:lnTo>
                  <a:pt x="3859910" y="9651"/>
                </a:lnTo>
                <a:lnTo>
                  <a:pt x="3909059" y="8127"/>
                </a:lnTo>
                <a:lnTo>
                  <a:pt x="3958590" y="6603"/>
                </a:lnTo>
                <a:lnTo>
                  <a:pt x="4008246" y="5334"/>
                </a:lnTo>
                <a:lnTo>
                  <a:pt x="4058157" y="4190"/>
                </a:lnTo>
                <a:lnTo>
                  <a:pt x="4108322" y="3301"/>
                </a:lnTo>
                <a:lnTo>
                  <a:pt x="4158741" y="2412"/>
                </a:lnTo>
                <a:lnTo>
                  <a:pt x="4209415" y="1650"/>
                </a:lnTo>
                <a:lnTo>
                  <a:pt x="4260215" y="1015"/>
                </a:lnTo>
                <a:lnTo>
                  <a:pt x="4311269" y="635"/>
                </a:lnTo>
                <a:lnTo>
                  <a:pt x="4362577" y="253"/>
                </a:lnTo>
                <a:lnTo>
                  <a:pt x="4414012" y="0"/>
                </a:lnTo>
                <a:lnTo>
                  <a:pt x="4465701" y="0"/>
                </a:lnTo>
                <a:lnTo>
                  <a:pt x="4517517" y="126"/>
                </a:lnTo>
                <a:lnTo>
                  <a:pt x="4569587" y="253"/>
                </a:lnTo>
                <a:lnTo>
                  <a:pt x="4621783" y="635"/>
                </a:lnTo>
                <a:lnTo>
                  <a:pt x="4674108" y="1142"/>
                </a:lnTo>
                <a:lnTo>
                  <a:pt x="4726685" y="1777"/>
                </a:lnTo>
                <a:lnTo>
                  <a:pt x="4779391" y="2539"/>
                </a:lnTo>
                <a:lnTo>
                  <a:pt x="4832222" y="3555"/>
                </a:lnTo>
                <a:lnTo>
                  <a:pt x="4885308" y="4572"/>
                </a:lnTo>
                <a:lnTo>
                  <a:pt x="4938521" y="5714"/>
                </a:lnTo>
                <a:lnTo>
                  <a:pt x="4991734" y="7112"/>
                </a:lnTo>
                <a:lnTo>
                  <a:pt x="5045202" y="8636"/>
                </a:lnTo>
                <a:lnTo>
                  <a:pt x="5098795" y="10160"/>
                </a:lnTo>
                <a:lnTo>
                  <a:pt x="5152517" y="11937"/>
                </a:lnTo>
                <a:lnTo>
                  <a:pt x="5206238" y="13842"/>
                </a:lnTo>
                <a:lnTo>
                  <a:pt x="5260213" y="16001"/>
                </a:lnTo>
                <a:lnTo>
                  <a:pt x="5314188" y="18161"/>
                </a:lnTo>
                <a:lnTo>
                  <a:pt x="5368290" y="20447"/>
                </a:lnTo>
                <a:lnTo>
                  <a:pt x="5422519" y="22987"/>
                </a:lnTo>
                <a:lnTo>
                  <a:pt x="5476875" y="25653"/>
                </a:lnTo>
                <a:lnTo>
                  <a:pt x="5531231" y="28448"/>
                </a:lnTo>
                <a:lnTo>
                  <a:pt x="5585714" y="31368"/>
                </a:lnTo>
                <a:lnTo>
                  <a:pt x="5640196" y="34416"/>
                </a:lnTo>
                <a:lnTo>
                  <a:pt x="5694807" y="37591"/>
                </a:lnTo>
                <a:lnTo>
                  <a:pt x="5749544" y="41021"/>
                </a:lnTo>
                <a:lnTo>
                  <a:pt x="5804281" y="44450"/>
                </a:lnTo>
                <a:lnTo>
                  <a:pt x="5859018" y="48133"/>
                </a:lnTo>
                <a:lnTo>
                  <a:pt x="5913882" y="51942"/>
                </a:lnTo>
                <a:lnTo>
                  <a:pt x="5961507" y="55499"/>
                </a:lnTo>
                <a:lnTo>
                  <a:pt x="6010020" y="59309"/>
                </a:lnTo>
                <a:lnTo>
                  <a:pt x="6059423" y="63373"/>
                </a:lnTo>
                <a:lnTo>
                  <a:pt x="6109843" y="67690"/>
                </a:lnTo>
                <a:lnTo>
                  <a:pt x="6160896" y="72389"/>
                </a:lnTo>
                <a:lnTo>
                  <a:pt x="6212840" y="77342"/>
                </a:lnTo>
                <a:lnTo>
                  <a:pt x="6265545" y="82423"/>
                </a:lnTo>
                <a:lnTo>
                  <a:pt x="6318884" y="87884"/>
                </a:lnTo>
                <a:lnTo>
                  <a:pt x="6372859" y="93472"/>
                </a:lnTo>
                <a:lnTo>
                  <a:pt x="6427470" y="99440"/>
                </a:lnTo>
                <a:lnTo>
                  <a:pt x="6482588" y="105537"/>
                </a:lnTo>
                <a:lnTo>
                  <a:pt x="6538341" y="111760"/>
                </a:lnTo>
                <a:lnTo>
                  <a:pt x="6594475" y="118237"/>
                </a:lnTo>
                <a:lnTo>
                  <a:pt x="6651117" y="124968"/>
                </a:lnTo>
                <a:lnTo>
                  <a:pt x="6708267" y="131825"/>
                </a:lnTo>
                <a:lnTo>
                  <a:pt x="6765671" y="138811"/>
                </a:lnTo>
                <a:lnTo>
                  <a:pt x="6823329" y="146050"/>
                </a:lnTo>
                <a:lnTo>
                  <a:pt x="6881368" y="153288"/>
                </a:lnTo>
                <a:lnTo>
                  <a:pt x="6939661" y="160781"/>
                </a:lnTo>
                <a:lnTo>
                  <a:pt x="6998081" y="168401"/>
                </a:lnTo>
                <a:lnTo>
                  <a:pt x="7056755" y="176021"/>
                </a:lnTo>
                <a:lnTo>
                  <a:pt x="7115429" y="183895"/>
                </a:lnTo>
                <a:lnTo>
                  <a:pt x="7174357" y="191769"/>
                </a:lnTo>
                <a:lnTo>
                  <a:pt x="7233158" y="199770"/>
                </a:lnTo>
                <a:lnTo>
                  <a:pt x="7291959" y="207899"/>
                </a:lnTo>
                <a:lnTo>
                  <a:pt x="7350760" y="216026"/>
                </a:lnTo>
                <a:lnTo>
                  <a:pt x="7409561" y="224155"/>
                </a:lnTo>
                <a:lnTo>
                  <a:pt x="7468108" y="232410"/>
                </a:lnTo>
                <a:lnTo>
                  <a:pt x="7526528" y="240792"/>
                </a:lnTo>
                <a:lnTo>
                  <a:pt x="7584694" y="249046"/>
                </a:lnTo>
                <a:lnTo>
                  <a:pt x="7642733" y="257429"/>
                </a:lnTo>
                <a:lnTo>
                  <a:pt x="7700391" y="265811"/>
                </a:lnTo>
                <a:lnTo>
                  <a:pt x="7757668" y="274065"/>
                </a:lnTo>
                <a:lnTo>
                  <a:pt x="7814564" y="282448"/>
                </a:lnTo>
                <a:lnTo>
                  <a:pt x="7871079" y="290830"/>
                </a:lnTo>
                <a:lnTo>
                  <a:pt x="7927213" y="299085"/>
                </a:lnTo>
                <a:lnTo>
                  <a:pt x="7982839" y="307339"/>
                </a:lnTo>
                <a:lnTo>
                  <a:pt x="8037830" y="315468"/>
                </a:lnTo>
                <a:lnTo>
                  <a:pt x="8092313" y="323595"/>
                </a:lnTo>
                <a:lnTo>
                  <a:pt x="8146034" y="331724"/>
                </a:lnTo>
                <a:lnTo>
                  <a:pt x="8199247" y="339725"/>
                </a:lnTo>
                <a:lnTo>
                  <a:pt x="8251698" y="347599"/>
                </a:lnTo>
                <a:lnTo>
                  <a:pt x="8303387" y="355473"/>
                </a:lnTo>
                <a:lnTo>
                  <a:pt x="8354314" y="363093"/>
                </a:lnTo>
                <a:lnTo>
                  <a:pt x="8404479" y="370713"/>
                </a:lnTo>
                <a:lnTo>
                  <a:pt x="8453628" y="378206"/>
                </a:lnTo>
                <a:lnTo>
                  <a:pt x="8502015" y="385571"/>
                </a:lnTo>
                <a:lnTo>
                  <a:pt x="8549386" y="392683"/>
                </a:lnTo>
                <a:lnTo>
                  <a:pt x="8595741" y="399669"/>
                </a:lnTo>
                <a:lnTo>
                  <a:pt x="8641080" y="406526"/>
                </a:lnTo>
                <a:lnTo>
                  <a:pt x="8685276" y="413257"/>
                </a:lnTo>
                <a:lnTo>
                  <a:pt x="8728456" y="419735"/>
                </a:lnTo>
                <a:lnTo>
                  <a:pt x="8770366" y="425957"/>
                </a:lnTo>
                <a:lnTo>
                  <a:pt x="8811133" y="432054"/>
                </a:lnTo>
                <a:lnTo>
                  <a:pt x="8850757" y="438023"/>
                </a:lnTo>
                <a:lnTo>
                  <a:pt x="8888984" y="443611"/>
                </a:lnTo>
                <a:lnTo>
                  <a:pt x="8961501" y="454151"/>
                </a:lnTo>
                <a:lnTo>
                  <a:pt x="9028303" y="463804"/>
                </a:lnTo>
                <a:lnTo>
                  <a:pt x="9059545" y="468121"/>
                </a:lnTo>
                <a:lnTo>
                  <a:pt x="9078087" y="470662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338" y="5640324"/>
            <a:ext cx="3005455" cy="1211580"/>
          </a:xfrm>
          <a:custGeom>
            <a:avLst/>
            <a:gdLst/>
            <a:ahLst/>
            <a:cxnLst/>
            <a:rect l="l" t="t" r="r" b="b"/>
            <a:pathLst>
              <a:path w="3005455" h="1211579">
                <a:moveTo>
                  <a:pt x="0" y="0"/>
                </a:moveTo>
                <a:lnTo>
                  <a:pt x="51729" y="23520"/>
                </a:lnTo>
                <a:lnTo>
                  <a:pt x="103454" y="47028"/>
                </a:lnTo>
                <a:lnTo>
                  <a:pt x="155155" y="70523"/>
                </a:lnTo>
                <a:lnTo>
                  <a:pt x="206844" y="94005"/>
                </a:lnTo>
                <a:lnTo>
                  <a:pt x="258508" y="117449"/>
                </a:lnTo>
                <a:lnTo>
                  <a:pt x="310134" y="140868"/>
                </a:lnTo>
                <a:lnTo>
                  <a:pt x="361721" y="164249"/>
                </a:lnTo>
                <a:lnTo>
                  <a:pt x="413258" y="187566"/>
                </a:lnTo>
                <a:lnTo>
                  <a:pt x="464731" y="210845"/>
                </a:lnTo>
                <a:lnTo>
                  <a:pt x="516140" y="234060"/>
                </a:lnTo>
                <a:lnTo>
                  <a:pt x="567486" y="257213"/>
                </a:lnTo>
                <a:lnTo>
                  <a:pt x="618756" y="280288"/>
                </a:lnTo>
                <a:lnTo>
                  <a:pt x="669950" y="303275"/>
                </a:lnTo>
                <a:lnTo>
                  <a:pt x="721042" y="326186"/>
                </a:lnTo>
                <a:lnTo>
                  <a:pt x="772032" y="348995"/>
                </a:lnTo>
                <a:lnTo>
                  <a:pt x="822921" y="371703"/>
                </a:lnTo>
                <a:lnTo>
                  <a:pt x="873709" y="394309"/>
                </a:lnTo>
                <a:lnTo>
                  <a:pt x="924369" y="416788"/>
                </a:lnTo>
                <a:lnTo>
                  <a:pt x="974902" y="439166"/>
                </a:lnTo>
                <a:lnTo>
                  <a:pt x="1025296" y="461403"/>
                </a:lnTo>
                <a:lnTo>
                  <a:pt x="1075563" y="483501"/>
                </a:lnTo>
                <a:lnTo>
                  <a:pt x="1125677" y="505472"/>
                </a:lnTo>
                <a:lnTo>
                  <a:pt x="1175626" y="527278"/>
                </a:lnTo>
                <a:lnTo>
                  <a:pt x="1225423" y="548944"/>
                </a:lnTo>
                <a:lnTo>
                  <a:pt x="1275080" y="570445"/>
                </a:lnTo>
                <a:lnTo>
                  <a:pt x="1324483" y="591781"/>
                </a:lnTo>
                <a:lnTo>
                  <a:pt x="1373759" y="612927"/>
                </a:lnTo>
                <a:lnTo>
                  <a:pt x="1422908" y="633907"/>
                </a:lnTo>
                <a:lnTo>
                  <a:pt x="1471803" y="654697"/>
                </a:lnTo>
                <a:lnTo>
                  <a:pt x="1520444" y="675284"/>
                </a:lnTo>
                <a:lnTo>
                  <a:pt x="1568958" y="695680"/>
                </a:lnTo>
                <a:lnTo>
                  <a:pt x="1617217" y="715860"/>
                </a:lnTo>
                <a:lnTo>
                  <a:pt x="1665224" y="735825"/>
                </a:lnTo>
                <a:lnTo>
                  <a:pt x="1712976" y="755561"/>
                </a:lnTo>
                <a:lnTo>
                  <a:pt x="1760601" y="775080"/>
                </a:lnTo>
                <a:lnTo>
                  <a:pt x="1807845" y="794359"/>
                </a:lnTo>
                <a:lnTo>
                  <a:pt x="1854962" y="813396"/>
                </a:lnTo>
                <a:lnTo>
                  <a:pt x="1901825" y="832180"/>
                </a:lnTo>
                <a:lnTo>
                  <a:pt x="1948307" y="850722"/>
                </a:lnTo>
                <a:lnTo>
                  <a:pt x="1994535" y="868984"/>
                </a:lnTo>
                <a:lnTo>
                  <a:pt x="2040636" y="886993"/>
                </a:lnTo>
                <a:lnTo>
                  <a:pt x="2086229" y="904709"/>
                </a:lnTo>
                <a:lnTo>
                  <a:pt x="2131695" y="922159"/>
                </a:lnTo>
                <a:lnTo>
                  <a:pt x="2176780" y="939317"/>
                </a:lnTo>
                <a:lnTo>
                  <a:pt x="2221611" y="956170"/>
                </a:lnTo>
                <a:lnTo>
                  <a:pt x="2266061" y="972731"/>
                </a:lnTo>
                <a:lnTo>
                  <a:pt x="2310257" y="988974"/>
                </a:lnTo>
                <a:lnTo>
                  <a:pt x="2354072" y="1004901"/>
                </a:lnTo>
                <a:lnTo>
                  <a:pt x="2397633" y="1020509"/>
                </a:lnTo>
                <a:lnTo>
                  <a:pt x="2440686" y="1035787"/>
                </a:lnTo>
                <a:lnTo>
                  <a:pt x="2483485" y="1050722"/>
                </a:lnTo>
                <a:lnTo>
                  <a:pt x="2526030" y="1065327"/>
                </a:lnTo>
                <a:lnTo>
                  <a:pt x="2568067" y="1079564"/>
                </a:lnTo>
                <a:lnTo>
                  <a:pt x="2609723" y="1093460"/>
                </a:lnTo>
                <a:lnTo>
                  <a:pt x="2651125" y="1106988"/>
                </a:lnTo>
                <a:lnTo>
                  <a:pt x="2692019" y="1120147"/>
                </a:lnTo>
                <a:lnTo>
                  <a:pt x="2732659" y="1132928"/>
                </a:lnTo>
                <a:lnTo>
                  <a:pt x="2772791" y="1145325"/>
                </a:lnTo>
                <a:lnTo>
                  <a:pt x="2812542" y="1157332"/>
                </a:lnTo>
                <a:lnTo>
                  <a:pt x="2851912" y="1168943"/>
                </a:lnTo>
                <a:lnTo>
                  <a:pt x="2890774" y="1180151"/>
                </a:lnTo>
                <a:lnTo>
                  <a:pt x="2929255" y="1190947"/>
                </a:lnTo>
                <a:lnTo>
                  <a:pt x="2967355" y="1201325"/>
                </a:lnTo>
                <a:lnTo>
                  <a:pt x="3004947" y="1211281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5530" y="5137402"/>
            <a:ext cx="9078595" cy="1714500"/>
          </a:xfrm>
          <a:custGeom>
            <a:avLst/>
            <a:gdLst/>
            <a:ahLst/>
            <a:cxnLst/>
            <a:rect l="l" t="t" r="r" b="b"/>
            <a:pathLst>
              <a:path w="9078595" h="1714500">
                <a:moveTo>
                  <a:pt x="0" y="146685"/>
                </a:moveTo>
                <a:lnTo>
                  <a:pt x="37324" y="159766"/>
                </a:lnTo>
                <a:lnTo>
                  <a:pt x="74764" y="172720"/>
                </a:lnTo>
                <a:lnTo>
                  <a:pt x="112458" y="185928"/>
                </a:lnTo>
                <a:lnTo>
                  <a:pt x="150507" y="199009"/>
                </a:lnTo>
                <a:lnTo>
                  <a:pt x="189052" y="212344"/>
                </a:lnTo>
                <a:lnTo>
                  <a:pt x="228193" y="225679"/>
                </a:lnTo>
                <a:lnTo>
                  <a:pt x="268071" y="239141"/>
                </a:lnTo>
                <a:lnTo>
                  <a:pt x="308800" y="252857"/>
                </a:lnTo>
                <a:lnTo>
                  <a:pt x="350494" y="266700"/>
                </a:lnTo>
                <a:lnTo>
                  <a:pt x="393280" y="280670"/>
                </a:lnTo>
                <a:lnTo>
                  <a:pt x="437286" y="294894"/>
                </a:lnTo>
                <a:lnTo>
                  <a:pt x="482638" y="309499"/>
                </a:lnTo>
                <a:lnTo>
                  <a:pt x="529437" y="324231"/>
                </a:lnTo>
                <a:lnTo>
                  <a:pt x="577824" y="339217"/>
                </a:lnTo>
                <a:lnTo>
                  <a:pt x="627900" y="354584"/>
                </a:lnTo>
                <a:lnTo>
                  <a:pt x="679805" y="370332"/>
                </a:lnTo>
                <a:lnTo>
                  <a:pt x="733653" y="386334"/>
                </a:lnTo>
                <a:lnTo>
                  <a:pt x="789571" y="402717"/>
                </a:lnTo>
                <a:lnTo>
                  <a:pt x="847674" y="419481"/>
                </a:lnTo>
                <a:lnTo>
                  <a:pt x="908088" y="436753"/>
                </a:lnTo>
                <a:lnTo>
                  <a:pt x="970927" y="454380"/>
                </a:lnTo>
                <a:lnTo>
                  <a:pt x="1036332" y="472503"/>
                </a:lnTo>
                <a:lnTo>
                  <a:pt x="1104392" y="491109"/>
                </a:lnTo>
                <a:lnTo>
                  <a:pt x="1142873" y="501561"/>
                </a:lnTo>
                <a:lnTo>
                  <a:pt x="1182217" y="512254"/>
                </a:lnTo>
                <a:lnTo>
                  <a:pt x="1222375" y="523201"/>
                </a:lnTo>
                <a:lnTo>
                  <a:pt x="1263396" y="534365"/>
                </a:lnTo>
                <a:lnTo>
                  <a:pt x="1305179" y="545744"/>
                </a:lnTo>
                <a:lnTo>
                  <a:pt x="1347851" y="557339"/>
                </a:lnTo>
                <a:lnTo>
                  <a:pt x="1391158" y="569125"/>
                </a:lnTo>
                <a:lnTo>
                  <a:pt x="1435227" y="581088"/>
                </a:lnTo>
                <a:lnTo>
                  <a:pt x="1480058" y="593217"/>
                </a:lnTo>
                <a:lnTo>
                  <a:pt x="1525397" y="605510"/>
                </a:lnTo>
                <a:lnTo>
                  <a:pt x="1571498" y="617956"/>
                </a:lnTo>
                <a:lnTo>
                  <a:pt x="1618234" y="630529"/>
                </a:lnTo>
                <a:lnTo>
                  <a:pt x="1665605" y="643229"/>
                </a:lnTo>
                <a:lnTo>
                  <a:pt x="1713611" y="656043"/>
                </a:lnTo>
                <a:lnTo>
                  <a:pt x="1761998" y="668959"/>
                </a:lnTo>
                <a:lnTo>
                  <a:pt x="1811020" y="681951"/>
                </a:lnTo>
                <a:lnTo>
                  <a:pt x="1860550" y="695032"/>
                </a:lnTo>
                <a:lnTo>
                  <a:pt x="1910588" y="708190"/>
                </a:lnTo>
                <a:lnTo>
                  <a:pt x="1961134" y="721385"/>
                </a:lnTo>
                <a:lnTo>
                  <a:pt x="2012061" y="734631"/>
                </a:lnTo>
                <a:lnTo>
                  <a:pt x="2063369" y="747915"/>
                </a:lnTo>
                <a:lnTo>
                  <a:pt x="2115058" y="761212"/>
                </a:lnTo>
                <a:lnTo>
                  <a:pt x="2167128" y="774509"/>
                </a:lnTo>
                <a:lnTo>
                  <a:pt x="2219579" y="787819"/>
                </a:lnTo>
                <a:lnTo>
                  <a:pt x="2272284" y="801103"/>
                </a:lnTo>
                <a:lnTo>
                  <a:pt x="2325370" y="814362"/>
                </a:lnTo>
                <a:lnTo>
                  <a:pt x="2378710" y="827595"/>
                </a:lnTo>
                <a:lnTo>
                  <a:pt x="2432177" y="840765"/>
                </a:lnTo>
                <a:lnTo>
                  <a:pt x="2486025" y="853884"/>
                </a:lnTo>
                <a:lnTo>
                  <a:pt x="2540000" y="866927"/>
                </a:lnTo>
                <a:lnTo>
                  <a:pt x="2594102" y="879894"/>
                </a:lnTo>
                <a:lnTo>
                  <a:pt x="2648458" y="892746"/>
                </a:lnTo>
                <a:lnTo>
                  <a:pt x="2702941" y="905510"/>
                </a:lnTo>
                <a:lnTo>
                  <a:pt x="2757424" y="918146"/>
                </a:lnTo>
                <a:lnTo>
                  <a:pt x="2812034" y="930656"/>
                </a:lnTo>
                <a:lnTo>
                  <a:pt x="2866644" y="943025"/>
                </a:lnTo>
                <a:lnTo>
                  <a:pt x="2921381" y="955243"/>
                </a:lnTo>
                <a:lnTo>
                  <a:pt x="2976118" y="967295"/>
                </a:lnTo>
                <a:lnTo>
                  <a:pt x="3030728" y="979170"/>
                </a:lnTo>
                <a:lnTo>
                  <a:pt x="3085338" y="990854"/>
                </a:lnTo>
                <a:lnTo>
                  <a:pt x="3139948" y="1002347"/>
                </a:lnTo>
                <a:lnTo>
                  <a:pt x="3194431" y="1013625"/>
                </a:lnTo>
                <a:lnTo>
                  <a:pt x="3240405" y="1023010"/>
                </a:lnTo>
                <a:lnTo>
                  <a:pt x="3286887" y="1032408"/>
                </a:lnTo>
                <a:lnTo>
                  <a:pt x="3333750" y="1041819"/>
                </a:lnTo>
                <a:lnTo>
                  <a:pt x="3380993" y="1051229"/>
                </a:lnTo>
                <a:lnTo>
                  <a:pt x="3428745" y="1060640"/>
                </a:lnTo>
                <a:lnTo>
                  <a:pt x="3476752" y="1070051"/>
                </a:lnTo>
                <a:lnTo>
                  <a:pt x="3525266" y="1079449"/>
                </a:lnTo>
                <a:lnTo>
                  <a:pt x="3574033" y="1088834"/>
                </a:lnTo>
                <a:lnTo>
                  <a:pt x="3623182" y="1098219"/>
                </a:lnTo>
                <a:lnTo>
                  <a:pt x="3672585" y="1107579"/>
                </a:lnTo>
                <a:lnTo>
                  <a:pt x="3722242" y="1116926"/>
                </a:lnTo>
                <a:lnTo>
                  <a:pt x="3772280" y="1126236"/>
                </a:lnTo>
                <a:lnTo>
                  <a:pt x="3822572" y="1135532"/>
                </a:lnTo>
                <a:lnTo>
                  <a:pt x="3872991" y="1144790"/>
                </a:lnTo>
                <a:lnTo>
                  <a:pt x="3923665" y="1154023"/>
                </a:lnTo>
                <a:lnTo>
                  <a:pt x="3974591" y="1163218"/>
                </a:lnTo>
                <a:lnTo>
                  <a:pt x="4025518" y="1172362"/>
                </a:lnTo>
                <a:lnTo>
                  <a:pt x="4076700" y="1181468"/>
                </a:lnTo>
                <a:lnTo>
                  <a:pt x="4128007" y="1190536"/>
                </a:lnTo>
                <a:lnTo>
                  <a:pt x="4179442" y="1199540"/>
                </a:lnTo>
                <a:lnTo>
                  <a:pt x="4231005" y="1208493"/>
                </a:lnTo>
                <a:lnTo>
                  <a:pt x="4282567" y="1217396"/>
                </a:lnTo>
                <a:lnTo>
                  <a:pt x="4334256" y="1226235"/>
                </a:lnTo>
                <a:lnTo>
                  <a:pt x="4385945" y="1234998"/>
                </a:lnTo>
                <a:lnTo>
                  <a:pt x="4437633" y="1243711"/>
                </a:lnTo>
                <a:lnTo>
                  <a:pt x="4489322" y="1252334"/>
                </a:lnTo>
                <a:lnTo>
                  <a:pt x="4540884" y="1260894"/>
                </a:lnTo>
                <a:lnTo>
                  <a:pt x="4592573" y="1269377"/>
                </a:lnTo>
                <a:lnTo>
                  <a:pt x="4644135" y="1277772"/>
                </a:lnTo>
                <a:lnTo>
                  <a:pt x="4695570" y="1286090"/>
                </a:lnTo>
                <a:lnTo>
                  <a:pt x="4746879" y="1294320"/>
                </a:lnTo>
                <a:lnTo>
                  <a:pt x="4798059" y="1302448"/>
                </a:lnTo>
                <a:lnTo>
                  <a:pt x="4849241" y="1310487"/>
                </a:lnTo>
                <a:lnTo>
                  <a:pt x="4900041" y="1318425"/>
                </a:lnTo>
                <a:lnTo>
                  <a:pt x="4950841" y="1326261"/>
                </a:lnTo>
                <a:lnTo>
                  <a:pt x="5001387" y="1333995"/>
                </a:lnTo>
                <a:lnTo>
                  <a:pt x="5051679" y="1341615"/>
                </a:lnTo>
                <a:lnTo>
                  <a:pt x="5101717" y="1349133"/>
                </a:lnTo>
                <a:lnTo>
                  <a:pt x="5151501" y="1356525"/>
                </a:lnTo>
                <a:lnTo>
                  <a:pt x="5201031" y="1363802"/>
                </a:lnTo>
                <a:lnTo>
                  <a:pt x="5250307" y="1370952"/>
                </a:lnTo>
                <a:lnTo>
                  <a:pt x="5299202" y="1377988"/>
                </a:lnTo>
                <a:lnTo>
                  <a:pt x="5347716" y="1384884"/>
                </a:lnTo>
                <a:lnTo>
                  <a:pt x="5395848" y="1391653"/>
                </a:lnTo>
                <a:lnTo>
                  <a:pt x="5443728" y="1398282"/>
                </a:lnTo>
                <a:lnTo>
                  <a:pt x="5491098" y="1404759"/>
                </a:lnTo>
                <a:lnTo>
                  <a:pt x="5538089" y="1411109"/>
                </a:lnTo>
                <a:lnTo>
                  <a:pt x="5584697" y="1417307"/>
                </a:lnTo>
                <a:lnTo>
                  <a:pt x="5630798" y="1423365"/>
                </a:lnTo>
                <a:lnTo>
                  <a:pt x="5676392" y="1429258"/>
                </a:lnTo>
                <a:lnTo>
                  <a:pt x="5731764" y="1436255"/>
                </a:lnTo>
                <a:lnTo>
                  <a:pt x="5787390" y="1443050"/>
                </a:lnTo>
                <a:lnTo>
                  <a:pt x="5843143" y="1449641"/>
                </a:lnTo>
                <a:lnTo>
                  <a:pt x="5899022" y="1456042"/>
                </a:lnTo>
                <a:lnTo>
                  <a:pt x="5954903" y="1462265"/>
                </a:lnTo>
                <a:lnTo>
                  <a:pt x="6010909" y="1468297"/>
                </a:lnTo>
                <a:lnTo>
                  <a:pt x="6066790" y="1474152"/>
                </a:lnTo>
                <a:lnTo>
                  <a:pt x="6122796" y="1479829"/>
                </a:lnTo>
                <a:lnTo>
                  <a:pt x="6178677" y="1485328"/>
                </a:lnTo>
                <a:lnTo>
                  <a:pt x="6234430" y="1490662"/>
                </a:lnTo>
                <a:lnTo>
                  <a:pt x="6290183" y="1495831"/>
                </a:lnTo>
                <a:lnTo>
                  <a:pt x="6345682" y="1500847"/>
                </a:lnTo>
                <a:lnTo>
                  <a:pt x="6400927" y="1505712"/>
                </a:lnTo>
                <a:lnTo>
                  <a:pt x="6456045" y="1510411"/>
                </a:lnTo>
                <a:lnTo>
                  <a:pt x="6510782" y="1514983"/>
                </a:lnTo>
                <a:lnTo>
                  <a:pt x="6565265" y="1519389"/>
                </a:lnTo>
                <a:lnTo>
                  <a:pt x="6619494" y="1523669"/>
                </a:lnTo>
                <a:lnTo>
                  <a:pt x="6673342" y="1527822"/>
                </a:lnTo>
                <a:lnTo>
                  <a:pt x="6726682" y="1531835"/>
                </a:lnTo>
                <a:lnTo>
                  <a:pt x="6779641" y="1535722"/>
                </a:lnTo>
                <a:lnTo>
                  <a:pt x="6832219" y="1539481"/>
                </a:lnTo>
                <a:lnTo>
                  <a:pt x="6884162" y="1543126"/>
                </a:lnTo>
                <a:lnTo>
                  <a:pt x="6935597" y="1546669"/>
                </a:lnTo>
                <a:lnTo>
                  <a:pt x="6986524" y="1550085"/>
                </a:lnTo>
                <a:lnTo>
                  <a:pt x="7036689" y="1553413"/>
                </a:lnTo>
                <a:lnTo>
                  <a:pt x="7086346" y="1556626"/>
                </a:lnTo>
                <a:lnTo>
                  <a:pt x="7135368" y="1559750"/>
                </a:lnTo>
                <a:lnTo>
                  <a:pt x="7183628" y="1562773"/>
                </a:lnTo>
                <a:lnTo>
                  <a:pt x="7231126" y="1565706"/>
                </a:lnTo>
                <a:lnTo>
                  <a:pt x="7277862" y="1568564"/>
                </a:lnTo>
                <a:lnTo>
                  <a:pt x="7323709" y="1571332"/>
                </a:lnTo>
                <a:lnTo>
                  <a:pt x="7368794" y="1574025"/>
                </a:lnTo>
                <a:lnTo>
                  <a:pt x="7412990" y="1576654"/>
                </a:lnTo>
                <a:lnTo>
                  <a:pt x="7456297" y="1579206"/>
                </a:lnTo>
                <a:lnTo>
                  <a:pt x="7498588" y="1581696"/>
                </a:lnTo>
                <a:lnTo>
                  <a:pt x="7539863" y="1584121"/>
                </a:lnTo>
                <a:lnTo>
                  <a:pt x="7580249" y="1586496"/>
                </a:lnTo>
                <a:lnTo>
                  <a:pt x="7619492" y="1588820"/>
                </a:lnTo>
                <a:lnTo>
                  <a:pt x="7657719" y="1591094"/>
                </a:lnTo>
                <a:lnTo>
                  <a:pt x="7694803" y="1593316"/>
                </a:lnTo>
                <a:lnTo>
                  <a:pt x="7730744" y="1595511"/>
                </a:lnTo>
                <a:lnTo>
                  <a:pt x="7812278" y="1600309"/>
                </a:lnTo>
                <a:lnTo>
                  <a:pt x="7887081" y="1604267"/>
                </a:lnTo>
                <a:lnTo>
                  <a:pt x="7955534" y="1607454"/>
                </a:lnTo>
                <a:lnTo>
                  <a:pt x="8018272" y="1609932"/>
                </a:lnTo>
                <a:lnTo>
                  <a:pt x="8075803" y="1611765"/>
                </a:lnTo>
                <a:lnTo>
                  <a:pt x="8128762" y="1613023"/>
                </a:lnTo>
                <a:lnTo>
                  <a:pt x="8177784" y="1613767"/>
                </a:lnTo>
                <a:lnTo>
                  <a:pt x="8223377" y="1614064"/>
                </a:lnTo>
                <a:lnTo>
                  <a:pt x="8266176" y="1613979"/>
                </a:lnTo>
                <a:lnTo>
                  <a:pt x="8306562" y="1613578"/>
                </a:lnTo>
                <a:lnTo>
                  <a:pt x="8345297" y="1612925"/>
                </a:lnTo>
                <a:lnTo>
                  <a:pt x="8419973" y="1611127"/>
                </a:lnTo>
                <a:lnTo>
                  <a:pt x="8456930" y="1610112"/>
                </a:lnTo>
                <a:lnTo>
                  <a:pt x="8494522" y="1609106"/>
                </a:lnTo>
                <a:lnTo>
                  <a:pt x="8533384" y="1608175"/>
                </a:lnTo>
                <a:lnTo>
                  <a:pt x="8573770" y="1607385"/>
                </a:lnTo>
                <a:lnTo>
                  <a:pt x="8636381" y="1606020"/>
                </a:lnTo>
                <a:lnTo>
                  <a:pt x="8695944" y="1604120"/>
                </a:lnTo>
                <a:lnTo>
                  <a:pt x="8752713" y="1601737"/>
                </a:lnTo>
                <a:lnTo>
                  <a:pt x="8807069" y="1598926"/>
                </a:lnTo>
                <a:lnTo>
                  <a:pt x="8859139" y="1595741"/>
                </a:lnTo>
                <a:lnTo>
                  <a:pt x="8909431" y="1592237"/>
                </a:lnTo>
                <a:lnTo>
                  <a:pt x="8958199" y="1588465"/>
                </a:lnTo>
                <a:lnTo>
                  <a:pt x="9005697" y="1584477"/>
                </a:lnTo>
                <a:lnTo>
                  <a:pt x="9052306" y="1580324"/>
                </a:lnTo>
                <a:lnTo>
                  <a:pt x="9078087" y="1577936"/>
                </a:lnTo>
              </a:path>
              <a:path w="9078595" h="1714500">
                <a:moveTo>
                  <a:pt x="2149348" y="1714263"/>
                </a:moveTo>
                <a:lnTo>
                  <a:pt x="2181860" y="1677653"/>
                </a:lnTo>
                <a:lnTo>
                  <a:pt x="2214499" y="1641068"/>
                </a:lnTo>
                <a:lnTo>
                  <a:pt x="2247265" y="1604537"/>
                </a:lnTo>
                <a:lnTo>
                  <a:pt x="2280285" y="1568081"/>
                </a:lnTo>
                <a:lnTo>
                  <a:pt x="2313940" y="1531734"/>
                </a:lnTo>
                <a:lnTo>
                  <a:pt x="2347976" y="1495526"/>
                </a:lnTo>
                <a:lnTo>
                  <a:pt x="2382647" y="1459458"/>
                </a:lnTo>
                <a:lnTo>
                  <a:pt x="2418080" y="1423593"/>
                </a:lnTo>
                <a:lnTo>
                  <a:pt x="2454402" y="1387932"/>
                </a:lnTo>
                <a:lnTo>
                  <a:pt x="2491613" y="1352511"/>
                </a:lnTo>
                <a:lnTo>
                  <a:pt x="2529840" y="1317345"/>
                </a:lnTo>
                <a:lnTo>
                  <a:pt x="2569337" y="1282484"/>
                </a:lnTo>
                <a:lnTo>
                  <a:pt x="2610104" y="1247927"/>
                </a:lnTo>
                <a:lnTo>
                  <a:pt x="2652141" y="1213726"/>
                </a:lnTo>
                <a:lnTo>
                  <a:pt x="2695702" y="1179880"/>
                </a:lnTo>
                <a:lnTo>
                  <a:pt x="2733421" y="1151724"/>
                </a:lnTo>
                <a:lnTo>
                  <a:pt x="2772537" y="1123391"/>
                </a:lnTo>
                <a:lnTo>
                  <a:pt x="2813050" y="1094943"/>
                </a:lnTo>
                <a:lnTo>
                  <a:pt x="2854579" y="1066457"/>
                </a:lnTo>
                <a:lnTo>
                  <a:pt x="2897251" y="1038009"/>
                </a:lnTo>
                <a:lnTo>
                  <a:pt x="2940685" y="1009662"/>
                </a:lnTo>
                <a:lnTo>
                  <a:pt x="2984881" y="981506"/>
                </a:lnTo>
                <a:lnTo>
                  <a:pt x="3029712" y="953604"/>
                </a:lnTo>
                <a:lnTo>
                  <a:pt x="3074924" y="926045"/>
                </a:lnTo>
                <a:lnTo>
                  <a:pt x="3120517" y="898880"/>
                </a:lnTo>
                <a:lnTo>
                  <a:pt x="3166237" y="872185"/>
                </a:lnTo>
                <a:lnTo>
                  <a:pt x="3212084" y="846048"/>
                </a:lnTo>
                <a:lnTo>
                  <a:pt x="3257677" y="820534"/>
                </a:lnTo>
                <a:lnTo>
                  <a:pt x="3303142" y="795705"/>
                </a:lnTo>
                <a:lnTo>
                  <a:pt x="3348101" y="771664"/>
                </a:lnTo>
                <a:lnTo>
                  <a:pt x="3392678" y="748449"/>
                </a:lnTo>
                <a:lnTo>
                  <a:pt x="3436366" y="726160"/>
                </a:lnTo>
                <a:lnTo>
                  <a:pt x="3479418" y="704862"/>
                </a:lnTo>
                <a:lnTo>
                  <a:pt x="3526154" y="682269"/>
                </a:lnTo>
                <a:lnTo>
                  <a:pt x="3571113" y="661136"/>
                </a:lnTo>
                <a:lnTo>
                  <a:pt x="3614419" y="641324"/>
                </a:lnTo>
                <a:lnTo>
                  <a:pt x="3656710" y="622668"/>
                </a:lnTo>
                <a:lnTo>
                  <a:pt x="3698240" y="605002"/>
                </a:lnTo>
                <a:lnTo>
                  <a:pt x="3739641" y="588175"/>
                </a:lnTo>
                <a:lnTo>
                  <a:pt x="3781043" y="572033"/>
                </a:lnTo>
                <a:lnTo>
                  <a:pt x="3823080" y="556425"/>
                </a:lnTo>
                <a:lnTo>
                  <a:pt x="3866006" y="541185"/>
                </a:lnTo>
                <a:lnTo>
                  <a:pt x="3910329" y="526161"/>
                </a:lnTo>
                <a:lnTo>
                  <a:pt x="3956430" y="511200"/>
                </a:lnTo>
                <a:lnTo>
                  <a:pt x="4004691" y="496138"/>
                </a:lnTo>
                <a:lnTo>
                  <a:pt x="4055491" y="480822"/>
                </a:lnTo>
                <a:lnTo>
                  <a:pt x="4109339" y="465099"/>
                </a:lnTo>
                <a:lnTo>
                  <a:pt x="4166489" y="448818"/>
                </a:lnTo>
                <a:lnTo>
                  <a:pt x="4227576" y="431800"/>
                </a:lnTo>
                <a:lnTo>
                  <a:pt x="4267581" y="420878"/>
                </a:lnTo>
                <a:lnTo>
                  <a:pt x="4309871" y="409702"/>
                </a:lnTo>
                <a:lnTo>
                  <a:pt x="4354195" y="398272"/>
                </a:lnTo>
                <a:lnTo>
                  <a:pt x="4400422" y="386588"/>
                </a:lnTo>
                <a:lnTo>
                  <a:pt x="4448302" y="374650"/>
                </a:lnTo>
                <a:lnTo>
                  <a:pt x="4497705" y="362712"/>
                </a:lnTo>
                <a:lnTo>
                  <a:pt x="4548378" y="350520"/>
                </a:lnTo>
                <a:lnTo>
                  <a:pt x="4600194" y="338328"/>
                </a:lnTo>
                <a:lnTo>
                  <a:pt x="4652898" y="326009"/>
                </a:lnTo>
                <a:lnTo>
                  <a:pt x="4706239" y="313817"/>
                </a:lnTo>
                <a:lnTo>
                  <a:pt x="4760214" y="301625"/>
                </a:lnTo>
                <a:lnTo>
                  <a:pt x="4814443" y="289433"/>
                </a:lnTo>
                <a:lnTo>
                  <a:pt x="4868798" y="277368"/>
                </a:lnTo>
                <a:lnTo>
                  <a:pt x="4923028" y="265430"/>
                </a:lnTo>
                <a:lnTo>
                  <a:pt x="4977130" y="253746"/>
                </a:lnTo>
                <a:lnTo>
                  <a:pt x="5030596" y="242189"/>
                </a:lnTo>
                <a:lnTo>
                  <a:pt x="5083556" y="230886"/>
                </a:lnTo>
                <a:lnTo>
                  <a:pt x="5135626" y="219964"/>
                </a:lnTo>
                <a:lnTo>
                  <a:pt x="5186680" y="209296"/>
                </a:lnTo>
                <a:lnTo>
                  <a:pt x="5236464" y="199009"/>
                </a:lnTo>
                <a:lnTo>
                  <a:pt x="5284723" y="189103"/>
                </a:lnTo>
                <a:lnTo>
                  <a:pt x="5331459" y="179578"/>
                </a:lnTo>
                <a:lnTo>
                  <a:pt x="5376418" y="170561"/>
                </a:lnTo>
                <a:lnTo>
                  <a:pt x="5419217" y="162052"/>
                </a:lnTo>
                <a:lnTo>
                  <a:pt x="5459983" y="154051"/>
                </a:lnTo>
                <a:lnTo>
                  <a:pt x="5498210" y="146685"/>
                </a:lnTo>
                <a:lnTo>
                  <a:pt x="5567553" y="133604"/>
                </a:lnTo>
                <a:lnTo>
                  <a:pt x="5628767" y="122555"/>
                </a:lnTo>
                <a:lnTo>
                  <a:pt x="5683122" y="113284"/>
                </a:lnTo>
                <a:lnTo>
                  <a:pt x="5731891" y="105410"/>
                </a:lnTo>
                <a:lnTo>
                  <a:pt x="5776595" y="98933"/>
                </a:lnTo>
                <a:lnTo>
                  <a:pt x="5818505" y="93472"/>
                </a:lnTo>
                <a:lnTo>
                  <a:pt x="5859018" y="88773"/>
                </a:lnTo>
                <a:lnTo>
                  <a:pt x="5899658" y="84709"/>
                </a:lnTo>
                <a:lnTo>
                  <a:pt x="5941695" y="80772"/>
                </a:lnTo>
                <a:lnTo>
                  <a:pt x="5986526" y="77089"/>
                </a:lnTo>
                <a:lnTo>
                  <a:pt x="6035420" y="73025"/>
                </a:lnTo>
                <a:lnTo>
                  <a:pt x="6089904" y="68707"/>
                </a:lnTo>
                <a:lnTo>
                  <a:pt x="6151371" y="63627"/>
                </a:lnTo>
                <a:lnTo>
                  <a:pt x="6192901" y="60198"/>
                </a:lnTo>
                <a:lnTo>
                  <a:pt x="6236462" y="56769"/>
                </a:lnTo>
                <a:lnTo>
                  <a:pt x="6281801" y="53340"/>
                </a:lnTo>
                <a:lnTo>
                  <a:pt x="6328918" y="49911"/>
                </a:lnTo>
                <a:lnTo>
                  <a:pt x="6377432" y="46609"/>
                </a:lnTo>
                <a:lnTo>
                  <a:pt x="6427216" y="43180"/>
                </a:lnTo>
                <a:lnTo>
                  <a:pt x="6478143" y="39878"/>
                </a:lnTo>
                <a:lnTo>
                  <a:pt x="6529832" y="36576"/>
                </a:lnTo>
                <a:lnTo>
                  <a:pt x="6582410" y="33401"/>
                </a:lnTo>
                <a:lnTo>
                  <a:pt x="6635369" y="30226"/>
                </a:lnTo>
                <a:lnTo>
                  <a:pt x="6688582" y="27178"/>
                </a:lnTo>
                <a:lnTo>
                  <a:pt x="6742049" y="24257"/>
                </a:lnTo>
                <a:lnTo>
                  <a:pt x="6795389" y="21463"/>
                </a:lnTo>
                <a:lnTo>
                  <a:pt x="6848475" y="18669"/>
                </a:lnTo>
                <a:lnTo>
                  <a:pt x="6901053" y="16129"/>
                </a:lnTo>
                <a:lnTo>
                  <a:pt x="6952996" y="13716"/>
                </a:lnTo>
                <a:lnTo>
                  <a:pt x="7004177" y="11430"/>
                </a:lnTo>
                <a:lnTo>
                  <a:pt x="7054215" y="9398"/>
                </a:lnTo>
                <a:lnTo>
                  <a:pt x="7103110" y="7366"/>
                </a:lnTo>
                <a:lnTo>
                  <a:pt x="7150481" y="5715"/>
                </a:lnTo>
                <a:lnTo>
                  <a:pt x="7196328" y="4191"/>
                </a:lnTo>
                <a:lnTo>
                  <a:pt x="7460742" y="0"/>
                </a:lnTo>
                <a:lnTo>
                  <a:pt x="7735824" y="508"/>
                </a:lnTo>
                <a:lnTo>
                  <a:pt x="7951978" y="2794"/>
                </a:lnTo>
                <a:lnTo>
                  <a:pt x="8039481" y="4191"/>
                </a:lnTo>
                <a:lnTo>
                  <a:pt x="8645017" y="4191"/>
                </a:lnTo>
                <a:lnTo>
                  <a:pt x="8707374" y="6096"/>
                </a:lnTo>
                <a:lnTo>
                  <a:pt x="8767699" y="8763"/>
                </a:lnTo>
                <a:lnTo>
                  <a:pt x="8825357" y="11938"/>
                </a:lnTo>
                <a:lnTo>
                  <a:pt x="8879713" y="15367"/>
                </a:lnTo>
                <a:lnTo>
                  <a:pt x="8929878" y="18923"/>
                </a:lnTo>
                <a:lnTo>
                  <a:pt x="8975217" y="22352"/>
                </a:lnTo>
                <a:lnTo>
                  <a:pt x="9015095" y="25400"/>
                </a:lnTo>
                <a:lnTo>
                  <a:pt x="9048750" y="27940"/>
                </a:lnTo>
                <a:lnTo>
                  <a:pt x="9078087" y="300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177538" y="2749296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3801" y="0"/>
                </a:moveTo>
                <a:lnTo>
                  <a:pt x="3936" y="403098"/>
                </a:lnTo>
                <a:lnTo>
                  <a:pt x="0" y="1202688"/>
                </a:lnTo>
                <a:lnTo>
                  <a:pt x="700151" y="1607310"/>
                </a:lnTo>
                <a:lnTo>
                  <a:pt x="1390141" y="1204214"/>
                </a:lnTo>
                <a:lnTo>
                  <a:pt x="1393952" y="404493"/>
                </a:lnTo>
                <a:lnTo>
                  <a:pt x="693801" y="0"/>
                </a:lnTo>
                <a:close/>
              </a:path>
            </a:pathLst>
          </a:custGeom>
          <a:solidFill>
            <a:srgbClr val="FFFFFF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177538" y="2749296"/>
            <a:ext cx="2118360" cy="2874010"/>
          </a:xfrm>
          <a:custGeom>
            <a:avLst/>
            <a:gdLst/>
            <a:ahLst/>
            <a:cxnLst/>
            <a:rect l="l" t="t" r="r" b="b"/>
            <a:pathLst>
              <a:path w="2118360" h="2874010">
                <a:moveTo>
                  <a:pt x="3937" y="403098"/>
                </a:moveTo>
                <a:lnTo>
                  <a:pt x="693801" y="0"/>
                </a:lnTo>
                <a:lnTo>
                  <a:pt x="1393952" y="404494"/>
                </a:lnTo>
                <a:lnTo>
                  <a:pt x="1390142" y="1204214"/>
                </a:lnTo>
                <a:lnTo>
                  <a:pt x="700151" y="1607311"/>
                </a:lnTo>
                <a:lnTo>
                  <a:pt x="0" y="1202689"/>
                </a:lnTo>
                <a:lnTo>
                  <a:pt x="3937" y="403098"/>
                </a:lnTo>
              </a:path>
              <a:path w="2118360" h="2874010">
                <a:moveTo>
                  <a:pt x="727837" y="1670684"/>
                </a:moveTo>
                <a:lnTo>
                  <a:pt x="1417701" y="1267967"/>
                </a:lnTo>
                <a:lnTo>
                  <a:pt x="2117852" y="1672081"/>
                </a:lnTo>
                <a:lnTo>
                  <a:pt x="2114042" y="2471039"/>
                </a:lnTo>
                <a:lnTo>
                  <a:pt x="1424051" y="2873730"/>
                </a:lnTo>
                <a:lnTo>
                  <a:pt x="723900" y="2469515"/>
                </a:lnTo>
                <a:lnTo>
                  <a:pt x="727837" y="167068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10584" y="1482852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3801" y="0"/>
                </a:moveTo>
                <a:lnTo>
                  <a:pt x="3937" y="403098"/>
                </a:lnTo>
                <a:lnTo>
                  <a:pt x="0" y="1202688"/>
                </a:lnTo>
                <a:lnTo>
                  <a:pt x="700151" y="1607312"/>
                </a:lnTo>
                <a:lnTo>
                  <a:pt x="1390140" y="1204214"/>
                </a:lnTo>
                <a:lnTo>
                  <a:pt x="1393952" y="404495"/>
                </a:lnTo>
                <a:lnTo>
                  <a:pt x="693801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10584" y="1482852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3937" y="403098"/>
                </a:moveTo>
                <a:lnTo>
                  <a:pt x="693801" y="0"/>
                </a:lnTo>
                <a:lnTo>
                  <a:pt x="1393952" y="404495"/>
                </a:lnTo>
                <a:lnTo>
                  <a:pt x="1390141" y="1204214"/>
                </a:lnTo>
                <a:lnTo>
                  <a:pt x="700151" y="1607312"/>
                </a:lnTo>
                <a:lnTo>
                  <a:pt x="0" y="1202689"/>
                </a:lnTo>
                <a:lnTo>
                  <a:pt x="3937" y="40309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157726" y="216406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29" h="1607820">
                <a:moveTo>
                  <a:pt x="694436" y="0"/>
                </a:moveTo>
                <a:lnTo>
                  <a:pt x="3937" y="403098"/>
                </a:lnTo>
                <a:lnTo>
                  <a:pt x="0" y="1202689"/>
                </a:lnTo>
                <a:lnTo>
                  <a:pt x="701039" y="1607312"/>
                </a:lnTo>
                <a:lnTo>
                  <a:pt x="1391667" y="1204214"/>
                </a:lnTo>
                <a:lnTo>
                  <a:pt x="1395477" y="404495"/>
                </a:lnTo>
                <a:lnTo>
                  <a:pt x="694436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157726" y="216406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29" h="1607820">
                <a:moveTo>
                  <a:pt x="3937" y="403098"/>
                </a:moveTo>
                <a:lnTo>
                  <a:pt x="694436" y="0"/>
                </a:lnTo>
                <a:lnTo>
                  <a:pt x="1395477" y="404495"/>
                </a:lnTo>
                <a:lnTo>
                  <a:pt x="1391667" y="1204214"/>
                </a:lnTo>
                <a:lnTo>
                  <a:pt x="701039" y="1607312"/>
                </a:lnTo>
                <a:lnTo>
                  <a:pt x="0" y="1202690"/>
                </a:lnTo>
                <a:lnTo>
                  <a:pt x="3937" y="40309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643628" y="5274564"/>
            <a:ext cx="1395730" cy="1583055"/>
          </a:xfrm>
          <a:custGeom>
            <a:avLst/>
            <a:gdLst/>
            <a:ahLst/>
            <a:cxnLst/>
            <a:rect l="l" t="t" r="r" b="b"/>
            <a:pathLst>
              <a:path w="1395729" h="1583054">
                <a:moveTo>
                  <a:pt x="694436" y="0"/>
                </a:moveTo>
                <a:lnTo>
                  <a:pt x="3937" y="402729"/>
                </a:lnTo>
                <a:lnTo>
                  <a:pt x="0" y="1201547"/>
                </a:lnTo>
                <a:lnTo>
                  <a:pt x="661416" y="1582925"/>
                </a:lnTo>
                <a:lnTo>
                  <a:pt x="740156" y="1582925"/>
                </a:lnTo>
                <a:lnTo>
                  <a:pt x="1391667" y="1202994"/>
                </a:lnTo>
                <a:lnTo>
                  <a:pt x="1395477" y="404177"/>
                </a:lnTo>
                <a:lnTo>
                  <a:pt x="694436" y="0"/>
                </a:lnTo>
                <a:close/>
              </a:path>
            </a:pathLst>
          </a:custGeom>
          <a:solidFill>
            <a:srgbClr val="FFFFFF">
              <a:alpha val="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643628" y="5274564"/>
            <a:ext cx="1395730" cy="1583055"/>
          </a:xfrm>
          <a:custGeom>
            <a:avLst/>
            <a:gdLst/>
            <a:ahLst/>
            <a:cxnLst/>
            <a:rect l="l" t="t" r="r" b="b"/>
            <a:pathLst>
              <a:path w="1395729" h="1583054">
                <a:moveTo>
                  <a:pt x="3937" y="402729"/>
                </a:moveTo>
                <a:lnTo>
                  <a:pt x="694436" y="0"/>
                </a:lnTo>
                <a:lnTo>
                  <a:pt x="1395477" y="404177"/>
                </a:lnTo>
                <a:lnTo>
                  <a:pt x="1391667" y="1202995"/>
                </a:lnTo>
                <a:lnTo>
                  <a:pt x="740156" y="1582926"/>
                </a:lnTo>
              </a:path>
              <a:path w="1395729" h="1583054">
                <a:moveTo>
                  <a:pt x="661416" y="1582926"/>
                </a:moveTo>
                <a:lnTo>
                  <a:pt x="0" y="1201548"/>
                </a:lnTo>
                <a:lnTo>
                  <a:pt x="3937" y="402729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4676" y="4008120"/>
            <a:ext cx="802005" cy="1605915"/>
          </a:xfrm>
          <a:custGeom>
            <a:avLst/>
            <a:gdLst/>
            <a:ahLst/>
            <a:cxnLst/>
            <a:rect l="l" t="t" r="r" b="b"/>
            <a:pathLst>
              <a:path w="802005" h="1605914">
                <a:moveTo>
                  <a:pt x="101294" y="0"/>
                </a:moveTo>
                <a:lnTo>
                  <a:pt x="0" y="62863"/>
                </a:lnTo>
                <a:lnTo>
                  <a:pt x="3422" y="1545081"/>
                </a:lnTo>
                <a:lnTo>
                  <a:pt x="107696" y="1605762"/>
                </a:lnTo>
                <a:lnTo>
                  <a:pt x="797597" y="1203070"/>
                </a:lnTo>
                <a:lnTo>
                  <a:pt x="801483" y="404112"/>
                </a:lnTo>
                <a:lnTo>
                  <a:pt x="101294" y="0"/>
                </a:lnTo>
                <a:close/>
              </a:path>
            </a:pathLst>
          </a:custGeom>
          <a:solidFill>
            <a:srgbClr val="FFFFFF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4676" y="4008120"/>
            <a:ext cx="802005" cy="1605915"/>
          </a:xfrm>
          <a:custGeom>
            <a:avLst/>
            <a:gdLst/>
            <a:ahLst/>
            <a:cxnLst/>
            <a:rect l="l" t="t" r="r" b="b"/>
            <a:pathLst>
              <a:path w="802005" h="1605914">
                <a:moveTo>
                  <a:pt x="0" y="62864"/>
                </a:moveTo>
                <a:lnTo>
                  <a:pt x="101295" y="0"/>
                </a:lnTo>
                <a:lnTo>
                  <a:pt x="801484" y="404113"/>
                </a:lnTo>
                <a:lnTo>
                  <a:pt x="797598" y="1203071"/>
                </a:lnTo>
                <a:lnTo>
                  <a:pt x="107696" y="1605763"/>
                </a:lnTo>
                <a:lnTo>
                  <a:pt x="3423" y="1545082"/>
                </a:lnTo>
                <a:lnTo>
                  <a:pt x="0" y="62864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05740" y="5292850"/>
            <a:ext cx="1394460" cy="1564640"/>
          </a:xfrm>
          <a:custGeom>
            <a:avLst/>
            <a:gdLst/>
            <a:ahLst/>
            <a:cxnLst/>
            <a:rect l="l" t="t" r="r" b="b"/>
            <a:pathLst>
              <a:path w="1394460" h="1564640">
                <a:moveTo>
                  <a:pt x="3886" y="402920"/>
                </a:moveTo>
                <a:lnTo>
                  <a:pt x="693788" y="0"/>
                </a:lnTo>
                <a:lnTo>
                  <a:pt x="1393952" y="404368"/>
                </a:lnTo>
                <a:lnTo>
                  <a:pt x="1390142" y="1203566"/>
                </a:lnTo>
                <a:lnTo>
                  <a:pt x="771906" y="1564637"/>
                </a:lnTo>
              </a:path>
              <a:path w="1394460" h="1564640">
                <a:moveTo>
                  <a:pt x="627659" y="1564637"/>
                </a:moveTo>
                <a:lnTo>
                  <a:pt x="0" y="1202118"/>
                </a:lnTo>
                <a:lnTo>
                  <a:pt x="3886" y="40292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34694" y="2740152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3801" y="0"/>
                </a:moveTo>
                <a:lnTo>
                  <a:pt x="3886" y="403098"/>
                </a:lnTo>
                <a:lnTo>
                  <a:pt x="0" y="1202690"/>
                </a:lnTo>
                <a:lnTo>
                  <a:pt x="700188" y="1607312"/>
                </a:lnTo>
                <a:lnTo>
                  <a:pt x="1390141" y="1204214"/>
                </a:lnTo>
                <a:lnTo>
                  <a:pt x="1393951" y="404495"/>
                </a:lnTo>
                <a:lnTo>
                  <a:pt x="693801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34694" y="2740152"/>
            <a:ext cx="2118360" cy="2882900"/>
          </a:xfrm>
          <a:custGeom>
            <a:avLst/>
            <a:gdLst/>
            <a:ahLst/>
            <a:cxnLst/>
            <a:rect l="l" t="t" r="r" b="b"/>
            <a:pathLst>
              <a:path w="2118360" h="2882900">
                <a:moveTo>
                  <a:pt x="3886" y="403098"/>
                </a:moveTo>
                <a:lnTo>
                  <a:pt x="693801" y="0"/>
                </a:lnTo>
                <a:lnTo>
                  <a:pt x="1393952" y="404495"/>
                </a:lnTo>
                <a:lnTo>
                  <a:pt x="1390142" y="1204214"/>
                </a:lnTo>
                <a:lnTo>
                  <a:pt x="700189" y="1607312"/>
                </a:lnTo>
                <a:lnTo>
                  <a:pt x="0" y="1202690"/>
                </a:lnTo>
                <a:lnTo>
                  <a:pt x="3886" y="403098"/>
                </a:lnTo>
              </a:path>
              <a:path w="2118360" h="2882900">
                <a:moveTo>
                  <a:pt x="726262" y="1679829"/>
                </a:moveTo>
                <a:lnTo>
                  <a:pt x="1416811" y="1277112"/>
                </a:lnTo>
                <a:lnTo>
                  <a:pt x="2117852" y="1681226"/>
                </a:lnTo>
                <a:lnTo>
                  <a:pt x="2114042" y="2480183"/>
                </a:lnTo>
                <a:lnTo>
                  <a:pt x="1423416" y="2882874"/>
                </a:lnTo>
                <a:lnTo>
                  <a:pt x="722376" y="2478659"/>
                </a:lnTo>
                <a:lnTo>
                  <a:pt x="726262" y="1679829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91638" y="5303520"/>
            <a:ext cx="1394460" cy="1554480"/>
          </a:xfrm>
          <a:custGeom>
            <a:avLst/>
            <a:gdLst/>
            <a:ahLst/>
            <a:cxnLst/>
            <a:rect l="l" t="t" r="r" b="b"/>
            <a:pathLst>
              <a:path w="1394460" h="1554479">
                <a:moveTo>
                  <a:pt x="3937" y="402628"/>
                </a:moveTo>
                <a:lnTo>
                  <a:pt x="693801" y="0"/>
                </a:lnTo>
                <a:lnTo>
                  <a:pt x="1393952" y="404075"/>
                </a:lnTo>
                <a:lnTo>
                  <a:pt x="1390142" y="1202678"/>
                </a:lnTo>
                <a:lnTo>
                  <a:pt x="788289" y="1553970"/>
                </a:lnTo>
              </a:path>
              <a:path w="1394460" h="1554479">
                <a:moveTo>
                  <a:pt x="611251" y="1553970"/>
                </a:moveTo>
                <a:lnTo>
                  <a:pt x="0" y="1201243"/>
                </a:lnTo>
                <a:lnTo>
                  <a:pt x="3937" y="40262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09926" y="2749296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30" h="1607820">
                <a:moveTo>
                  <a:pt x="694435" y="0"/>
                </a:moveTo>
                <a:lnTo>
                  <a:pt x="3937" y="403098"/>
                </a:lnTo>
                <a:lnTo>
                  <a:pt x="0" y="1202688"/>
                </a:lnTo>
                <a:lnTo>
                  <a:pt x="701039" y="1607310"/>
                </a:lnTo>
                <a:lnTo>
                  <a:pt x="1391665" y="1204214"/>
                </a:lnTo>
                <a:lnTo>
                  <a:pt x="1395476" y="404493"/>
                </a:lnTo>
                <a:lnTo>
                  <a:pt x="694435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76883" y="1455418"/>
            <a:ext cx="2128520" cy="2901315"/>
          </a:xfrm>
          <a:custGeom>
            <a:avLst/>
            <a:gdLst/>
            <a:ahLst/>
            <a:cxnLst/>
            <a:rect l="l" t="t" r="r" b="b"/>
            <a:pathLst>
              <a:path w="2128520" h="2901315">
                <a:moveTo>
                  <a:pt x="736980" y="1696974"/>
                </a:moveTo>
                <a:lnTo>
                  <a:pt x="1427480" y="1293876"/>
                </a:lnTo>
                <a:lnTo>
                  <a:pt x="2128520" y="1698370"/>
                </a:lnTo>
                <a:lnTo>
                  <a:pt x="2124710" y="2498090"/>
                </a:lnTo>
                <a:lnTo>
                  <a:pt x="1434084" y="2901187"/>
                </a:lnTo>
                <a:lnTo>
                  <a:pt x="733043" y="2496566"/>
                </a:lnTo>
                <a:lnTo>
                  <a:pt x="736980" y="1696974"/>
                </a:lnTo>
              </a:path>
              <a:path w="2128520" h="2901315">
                <a:moveTo>
                  <a:pt x="3886" y="402716"/>
                </a:moveTo>
                <a:lnTo>
                  <a:pt x="693801" y="0"/>
                </a:lnTo>
                <a:lnTo>
                  <a:pt x="1393952" y="404113"/>
                </a:lnTo>
                <a:lnTo>
                  <a:pt x="1390142" y="1203070"/>
                </a:lnTo>
                <a:lnTo>
                  <a:pt x="700151" y="1605788"/>
                </a:lnTo>
                <a:lnTo>
                  <a:pt x="0" y="1201546"/>
                </a:lnTo>
                <a:lnTo>
                  <a:pt x="3886" y="40271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987540" y="403555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59" h="1607820">
                <a:moveTo>
                  <a:pt x="693801" y="0"/>
                </a:moveTo>
                <a:lnTo>
                  <a:pt x="3935" y="403097"/>
                </a:lnTo>
                <a:lnTo>
                  <a:pt x="0" y="1202689"/>
                </a:lnTo>
                <a:lnTo>
                  <a:pt x="700151" y="1607285"/>
                </a:lnTo>
                <a:lnTo>
                  <a:pt x="1390141" y="1204213"/>
                </a:lnTo>
                <a:lnTo>
                  <a:pt x="1393953" y="404494"/>
                </a:lnTo>
                <a:lnTo>
                  <a:pt x="693801" y="0"/>
                </a:lnTo>
                <a:close/>
              </a:path>
            </a:pathLst>
          </a:custGeom>
          <a:solidFill>
            <a:srgbClr val="FFFFFF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987540" y="403555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59" h="1607820">
                <a:moveTo>
                  <a:pt x="3936" y="403098"/>
                </a:moveTo>
                <a:lnTo>
                  <a:pt x="693801" y="0"/>
                </a:lnTo>
                <a:lnTo>
                  <a:pt x="1393953" y="404495"/>
                </a:lnTo>
                <a:lnTo>
                  <a:pt x="1390142" y="1204214"/>
                </a:lnTo>
                <a:lnTo>
                  <a:pt x="700151" y="1607286"/>
                </a:lnTo>
                <a:lnTo>
                  <a:pt x="0" y="1202690"/>
                </a:lnTo>
                <a:lnTo>
                  <a:pt x="3936" y="40309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729728" y="5312664"/>
            <a:ext cx="1395730" cy="1544955"/>
          </a:xfrm>
          <a:custGeom>
            <a:avLst/>
            <a:gdLst/>
            <a:ahLst/>
            <a:cxnLst/>
            <a:rect l="l" t="t" r="r" b="b"/>
            <a:pathLst>
              <a:path w="1395729" h="1544954">
                <a:moveTo>
                  <a:pt x="3937" y="402729"/>
                </a:moveTo>
                <a:lnTo>
                  <a:pt x="694436" y="0"/>
                </a:lnTo>
                <a:lnTo>
                  <a:pt x="1395477" y="404177"/>
                </a:lnTo>
                <a:lnTo>
                  <a:pt x="1391667" y="1202970"/>
                </a:lnTo>
                <a:lnTo>
                  <a:pt x="805433" y="1544826"/>
                </a:lnTo>
              </a:path>
              <a:path w="1395729" h="1544954">
                <a:moveTo>
                  <a:pt x="595376" y="1544826"/>
                </a:moveTo>
                <a:lnTo>
                  <a:pt x="0" y="1201535"/>
                </a:lnTo>
                <a:lnTo>
                  <a:pt x="3937" y="402729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729728" y="2759962"/>
            <a:ext cx="1395730" cy="1605915"/>
          </a:xfrm>
          <a:custGeom>
            <a:avLst/>
            <a:gdLst/>
            <a:ahLst/>
            <a:cxnLst/>
            <a:rect l="l" t="t" r="r" b="b"/>
            <a:pathLst>
              <a:path w="1395729" h="1605914">
                <a:moveTo>
                  <a:pt x="694436" y="0"/>
                </a:moveTo>
                <a:lnTo>
                  <a:pt x="3937" y="402716"/>
                </a:lnTo>
                <a:lnTo>
                  <a:pt x="0" y="1201548"/>
                </a:lnTo>
                <a:lnTo>
                  <a:pt x="701040" y="1605789"/>
                </a:lnTo>
                <a:lnTo>
                  <a:pt x="1391667" y="1203072"/>
                </a:lnTo>
                <a:lnTo>
                  <a:pt x="1395477" y="404113"/>
                </a:lnTo>
                <a:lnTo>
                  <a:pt x="694436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729728" y="2759962"/>
            <a:ext cx="1395730" cy="1605915"/>
          </a:xfrm>
          <a:custGeom>
            <a:avLst/>
            <a:gdLst/>
            <a:ahLst/>
            <a:cxnLst/>
            <a:rect l="l" t="t" r="r" b="b"/>
            <a:pathLst>
              <a:path w="1395729" h="1605914">
                <a:moveTo>
                  <a:pt x="3937" y="402716"/>
                </a:moveTo>
                <a:lnTo>
                  <a:pt x="694436" y="0"/>
                </a:lnTo>
                <a:lnTo>
                  <a:pt x="1395477" y="404113"/>
                </a:lnTo>
                <a:lnTo>
                  <a:pt x="1391667" y="1203072"/>
                </a:lnTo>
                <a:lnTo>
                  <a:pt x="701040" y="1605789"/>
                </a:lnTo>
                <a:lnTo>
                  <a:pt x="0" y="1201548"/>
                </a:lnTo>
                <a:lnTo>
                  <a:pt x="3937" y="40271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462771" y="4043170"/>
            <a:ext cx="681355" cy="1588135"/>
          </a:xfrm>
          <a:custGeom>
            <a:avLst/>
            <a:gdLst/>
            <a:ahLst/>
            <a:cxnLst/>
            <a:rect l="l" t="t" r="r" b="b"/>
            <a:pathLst>
              <a:path w="681354" h="1588135">
                <a:moveTo>
                  <a:pt x="680975" y="0"/>
                </a:moveTo>
                <a:lnTo>
                  <a:pt x="3935" y="395222"/>
                </a:lnTo>
                <a:lnTo>
                  <a:pt x="0" y="1194688"/>
                </a:lnTo>
                <a:lnTo>
                  <a:pt x="680975" y="1587639"/>
                </a:lnTo>
                <a:lnTo>
                  <a:pt x="680975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462771" y="1501140"/>
            <a:ext cx="681355" cy="4130040"/>
          </a:xfrm>
          <a:custGeom>
            <a:avLst/>
            <a:gdLst/>
            <a:ahLst/>
            <a:cxnLst/>
            <a:rect l="l" t="t" r="r" b="b"/>
            <a:pathLst>
              <a:path w="681354" h="4130040">
                <a:moveTo>
                  <a:pt x="3936" y="2937256"/>
                </a:moveTo>
                <a:lnTo>
                  <a:pt x="680975" y="2542032"/>
                </a:lnTo>
              </a:path>
              <a:path w="681354" h="4130040">
                <a:moveTo>
                  <a:pt x="680975" y="4129671"/>
                </a:moveTo>
                <a:lnTo>
                  <a:pt x="0" y="3736721"/>
                </a:lnTo>
                <a:lnTo>
                  <a:pt x="3936" y="2937256"/>
                </a:lnTo>
              </a:path>
              <a:path w="681354" h="4130040">
                <a:moveTo>
                  <a:pt x="3936" y="394843"/>
                </a:moveTo>
                <a:lnTo>
                  <a:pt x="680975" y="0"/>
                </a:lnTo>
              </a:path>
              <a:path w="681354" h="4130040">
                <a:moveTo>
                  <a:pt x="680975" y="1586102"/>
                </a:moveTo>
                <a:lnTo>
                  <a:pt x="0" y="1193419"/>
                </a:lnTo>
                <a:lnTo>
                  <a:pt x="3936" y="394843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pstays.hom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-7620"/>
            <a:ext cx="9144000" cy="6865620"/>
            <a:chOff x="0" y="-7620"/>
            <a:chExt cx="9144000" cy="68656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240141" y="0"/>
                  </a:lnTo>
                  <a:lnTo>
                    <a:pt x="8240141" y="6250940"/>
                  </a:lnTo>
                  <a:lnTo>
                    <a:pt x="4561332" y="6250940"/>
                  </a:lnTo>
                  <a:lnTo>
                    <a:pt x="4561332" y="0"/>
                  </a:lnTo>
                  <a:lnTo>
                    <a:pt x="2938272" y="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2895600" y="6858000"/>
                  </a:lnTo>
                  <a:lnTo>
                    <a:pt x="2938272" y="6858000"/>
                  </a:lnTo>
                  <a:lnTo>
                    <a:pt x="9144000" y="6858000"/>
                  </a:lnTo>
                  <a:lnTo>
                    <a:pt x="9144000" y="62509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309"/>
              <a:ext cx="9143998" cy="66476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61332" y="24"/>
              <a:ext cx="3679190" cy="6250940"/>
            </a:xfrm>
            <a:custGeom>
              <a:avLst/>
              <a:gdLst/>
              <a:ahLst/>
              <a:cxnLst/>
              <a:rect l="l" t="t" r="r" b="b"/>
              <a:pathLst>
                <a:path w="3679190" h="6250940">
                  <a:moveTo>
                    <a:pt x="3678809" y="0"/>
                  </a:moveTo>
                  <a:lnTo>
                    <a:pt x="0" y="0"/>
                  </a:lnTo>
                  <a:lnTo>
                    <a:pt x="0" y="6250812"/>
                  </a:lnTo>
                  <a:lnTo>
                    <a:pt x="3678809" y="6250812"/>
                  </a:lnTo>
                  <a:lnTo>
                    <a:pt x="367880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1332" y="0"/>
              <a:ext cx="3679190" cy="6250940"/>
            </a:xfrm>
            <a:custGeom>
              <a:avLst/>
              <a:gdLst/>
              <a:ahLst/>
              <a:cxnLst/>
              <a:rect l="l" t="t" r="r" b="b"/>
              <a:pathLst>
                <a:path w="3679190" h="6250940">
                  <a:moveTo>
                    <a:pt x="0" y="6250838"/>
                  </a:moveTo>
                  <a:lnTo>
                    <a:pt x="3678809" y="6250838"/>
                  </a:lnTo>
                  <a:lnTo>
                    <a:pt x="3678809" y="0"/>
                  </a:lnTo>
                </a:path>
                <a:path w="3679190" h="6250940">
                  <a:moveTo>
                    <a:pt x="0" y="0"/>
                  </a:moveTo>
                  <a:lnTo>
                    <a:pt x="0" y="6250838"/>
                  </a:lnTo>
                </a:path>
              </a:pathLst>
            </a:custGeom>
            <a:ln w="15240">
              <a:solidFill>
                <a:srgbClr val="74A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9722" y="0"/>
              <a:ext cx="3505200" cy="2291715"/>
            </a:xfrm>
            <a:custGeom>
              <a:avLst/>
              <a:gdLst/>
              <a:ahLst/>
              <a:cxnLst/>
              <a:rect l="l" t="t" r="r" b="b"/>
              <a:pathLst>
                <a:path w="3505200" h="2291715">
                  <a:moveTo>
                    <a:pt x="3505199" y="0"/>
                  </a:moveTo>
                  <a:lnTo>
                    <a:pt x="0" y="0"/>
                  </a:lnTo>
                  <a:lnTo>
                    <a:pt x="0" y="2291715"/>
                  </a:lnTo>
                  <a:lnTo>
                    <a:pt x="3505199" y="2291715"/>
                  </a:lnTo>
                  <a:lnTo>
                    <a:pt x="3505199" y="0"/>
                  </a:lnTo>
                  <a:close/>
                </a:path>
              </a:pathLst>
            </a:custGeom>
            <a:solidFill>
              <a:srgbClr val="6F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51246" y="6088376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120"/>
                  </a:lnTo>
                  <a:lnTo>
                    <a:pt x="3505200" y="8212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92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" y="0"/>
              <a:ext cx="9137902" cy="684275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21192" y="4153916"/>
            <a:ext cx="49368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solidFill>
                  <a:srgbClr val="AAEA23"/>
                </a:solidFill>
                <a:latin typeface="Tahoma"/>
                <a:cs typeface="Tahoma"/>
              </a:rPr>
              <a:t>TIME</a:t>
            </a:r>
            <a:r>
              <a:rPr sz="2400" b="1" spc="-80" dirty="0">
                <a:solidFill>
                  <a:srgbClr val="AAEA23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AAEA23"/>
                </a:solidFill>
                <a:latin typeface="Tahoma"/>
                <a:cs typeface="Tahoma"/>
              </a:rPr>
              <a:t>EXPEDITION</a:t>
            </a:r>
            <a:r>
              <a:rPr lang="en-US" sz="2400" b="1" spc="-160" dirty="0">
                <a:solidFill>
                  <a:srgbClr val="AAEA23"/>
                </a:solidFill>
                <a:latin typeface="Tahoma"/>
                <a:cs typeface="Tahoma"/>
              </a:rPr>
              <a:t> 2024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8952" y="4153916"/>
            <a:ext cx="366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245" algn="l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9144000" cy="6857997"/>
            <a:chOff x="0" y="2"/>
            <a:chExt cx="9144000" cy="6857997"/>
          </a:xfrm>
        </p:grpSpPr>
        <p:sp>
          <p:nvSpPr>
            <p:cNvPr id="3" name="object 3"/>
            <p:cNvSpPr/>
            <p:nvPr/>
          </p:nvSpPr>
          <p:spPr>
            <a:xfrm>
              <a:off x="457200" y="334009"/>
              <a:ext cx="8229600" cy="6184900"/>
            </a:xfrm>
            <a:custGeom>
              <a:avLst/>
              <a:gdLst/>
              <a:ahLst/>
              <a:cxnLst/>
              <a:rect l="l" t="t" r="r" b="b"/>
              <a:pathLst>
                <a:path w="8229600" h="6184900">
                  <a:moveTo>
                    <a:pt x="8229600" y="0"/>
                  </a:moveTo>
                  <a:lnTo>
                    <a:pt x="7782941" y="0"/>
                  </a:lnTo>
                  <a:lnTo>
                    <a:pt x="7782941" y="219710"/>
                  </a:lnTo>
                  <a:lnTo>
                    <a:pt x="4104132" y="219710"/>
                  </a:lnTo>
                  <a:lnTo>
                    <a:pt x="4104132" y="0"/>
                  </a:lnTo>
                  <a:lnTo>
                    <a:pt x="0" y="0"/>
                  </a:lnTo>
                  <a:lnTo>
                    <a:pt x="0" y="219710"/>
                  </a:lnTo>
                  <a:lnTo>
                    <a:pt x="0" y="6184900"/>
                  </a:lnTo>
                  <a:lnTo>
                    <a:pt x="8229600" y="6184900"/>
                  </a:lnTo>
                  <a:lnTo>
                    <a:pt x="8229600" y="21971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33757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0" y="0"/>
                  </a:moveTo>
                  <a:lnTo>
                    <a:pt x="8229600" y="0"/>
                  </a:lnTo>
                  <a:lnTo>
                    <a:pt x="8229600" y="6185409"/>
                  </a:lnTo>
                  <a:lnTo>
                    <a:pt x="0" y="618540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1332" y="63"/>
              <a:ext cx="3679190" cy="554355"/>
            </a:xfrm>
            <a:custGeom>
              <a:avLst/>
              <a:gdLst/>
              <a:ahLst/>
              <a:cxnLst/>
              <a:rect l="l" t="t" r="r" b="b"/>
              <a:pathLst>
                <a:path w="3679190" h="554355">
                  <a:moveTo>
                    <a:pt x="88392" y="0"/>
                  </a:moveTo>
                  <a:lnTo>
                    <a:pt x="0" y="0"/>
                  </a:lnTo>
                  <a:lnTo>
                    <a:pt x="0" y="554177"/>
                  </a:lnTo>
                  <a:lnTo>
                    <a:pt x="88392" y="554177"/>
                  </a:lnTo>
                  <a:lnTo>
                    <a:pt x="88392" y="0"/>
                  </a:lnTo>
                  <a:close/>
                </a:path>
                <a:path w="3679190" h="554355">
                  <a:moveTo>
                    <a:pt x="3678809" y="0"/>
                  </a:moveTo>
                  <a:lnTo>
                    <a:pt x="3593592" y="0"/>
                  </a:lnTo>
                  <a:lnTo>
                    <a:pt x="3593592" y="554177"/>
                  </a:lnTo>
                  <a:lnTo>
                    <a:pt x="3678809" y="554177"/>
                  </a:lnTo>
                  <a:lnTo>
                    <a:pt x="367880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1332" y="2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0" y="677672"/>
                  </a:moveTo>
                  <a:lnTo>
                    <a:pt x="3678809" y="677672"/>
                  </a:lnTo>
                  <a:lnTo>
                    <a:pt x="3678809" y="0"/>
                  </a:lnTo>
                </a:path>
                <a:path w="3679190" h="678180">
                  <a:moveTo>
                    <a:pt x="0" y="0"/>
                  </a:moveTo>
                  <a:lnTo>
                    <a:pt x="0" y="553847"/>
                  </a:lnTo>
                </a:path>
              </a:pathLst>
            </a:custGeom>
            <a:ln w="15240">
              <a:solidFill>
                <a:srgbClr val="74A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2" y="52"/>
              <a:ext cx="3505200" cy="554355"/>
            </a:xfrm>
            <a:custGeom>
              <a:avLst/>
              <a:gdLst/>
              <a:ahLst/>
              <a:cxnLst/>
              <a:rect l="l" t="t" r="r" b="b"/>
              <a:pathLst>
                <a:path w="3505200" h="554355">
                  <a:moveTo>
                    <a:pt x="3505199" y="0"/>
                  </a:moveTo>
                  <a:lnTo>
                    <a:pt x="0" y="0"/>
                  </a:lnTo>
                  <a:lnTo>
                    <a:pt x="0" y="554176"/>
                  </a:lnTo>
                  <a:lnTo>
                    <a:pt x="3505199" y="554176"/>
                  </a:lnTo>
                  <a:lnTo>
                    <a:pt x="3505199" y="0"/>
                  </a:lnTo>
                  <a:close/>
                </a:path>
              </a:pathLst>
            </a:custGeom>
            <a:solidFill>
              <a:srgbClr val="6F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9144000" cy="68579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5577" y="503434"/>
              <a:ext cx="8385235" cy="261742"/>
            </a:xfrm>
            <a:custGeom>
              <a:avLst/>
              <a:gdLst/>
              <a:ahLst/>
              <a:cxnLst/>
              <a:rect l="l" t="t" r="r" b="b"/>
              <a:pathLst>
                <a:path w="7717790" h="307975">
                  <a:moveTo>
                    <a:pt x="7717282" y="0"/>
                  </a:moveTo>
                  <a:lnTo>
                    <a:pt x="0" y="0"/>
                  </a:lnTo>
                  <a:lnTo>
                    <a:pt x="0" y="307644"/>
                  </a:lnTo>
                  <a:lnTo>
                    <a:pt x="7717282" y="307644"/>
                  </a:lnTo>
                  <a:lnTo>
                    <a:pt x="7717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876" y="553162"/>
              <a:ext cx="7717790" cy="307975"/>
            </a:xfrm>
            <a:custGeom>
              <a:avLst/>
              <a:gdLst/>
              <a:ahLst/>
              <a:cxnLst/>
              <a:rect l="l" t="t" r="r" b="b"/>
              <a:pathLst>
                <a:path w="7717790" h="307975">
                  <a:moveTo>
                    <a:pt x="0" y="0"/>
                  </a:moveTo>
                  <a:lnTo>
                    <a:pt x="7717282" y="0"/>
                  </a:lnTo>
                  <a:lnTo>
                    <a:pt x="7717282" y="307644"/>
                  </a:lnTo>
                  <a:lnTo>
                    <a:pt x="0" y="307644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9410" y="734176"/>
              <a:ext cx="8804590" cy="995628"/>
            </a:xfrm>
            <a:custGeom>
              <a:avLst/>
              <a:gdLst/>
              <a:ahLst/>
              <a:cxnLst/>
              <a:rect l="l" t="t" r="r" b="b"/>
              <a:pathLst>
                <a:path w="7717790" h="748030">
                  <a:moveTo>
                    <a:pt x="7717282" y="0"/>
                  </a:moveTo>
                  <a:lnTo>
                    <a:pt x="0" y="0"/>
                  </a:lnTo>
                  <a:lnTo>
                    <a:pt x="0" y="747449"/>
                  </a:lnTo>
                  <a:lnTo>
                    <a:pt x="7717282" y="747449"/>
                  </a:lnTo>
                  <a:lnTo>
                    <a:pt x="7717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876" y="857975"/>
              <a:ext cx="7717790" cy="739140"/>
            </a:xfrm>
            <a:custGeom>
              <a:avLst/>
              <a:gdLst/>
              <a:ahLst/>
              <a:cxnLst/>
              <a:rect l="l" t="t" r="r" b="b"/>
              <a:pathLst>
                <a:path w="7717790" h="739140">
                  <a:moveTo>
                    <a:pt x="0" y="0"/>
                  </a:moveTo>
                  <a:lnTo>
                    <a:pt x="7717282" y="0"/>
                  </a:lnTo>
                  <a:lnTo>
                    <a:pt x="7717282" y="738670"/>
                  </a:lnTo>
                  <a:lnTo>
                    <a:pt x="0" y="73867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057" y="4148924"/>
              <a:ext cx="7715884" cy="1245870"/>
            </a:xfrm>
            <a:custGeom>
              <a:avLst/>
              <a:gdLst/>
              <a:ahLst/>
              <a:cxnLst/>
              <a:rect l="l" t="t" r="r" b="b"/>
              <a:pathLst>
                <a:path w="7715884" h="1245870">
                  <a:moveTo>
                    <a:pt x="7715872" y="0"/>
                  </a:moveTo>
                  <a:lnTo>
                    <a:pt x="0" y="0"/>
                  </a:lnTo>
                  <a:lnTo>
                    <a:pt x="0" y="231140"/>
                  </a:lnTo>
                  <a:lnTo>
                    <a:pt x="0" y="292100"/>
                  </a:lnTo>
                  <a:lnTo>
                    <a:pt x="0" y="1176020"/>
                  </a:lnTo>
                  <a:lnTo>
                    <a:pt x="0" y="1245870"/>
                  </a:lnTo>
                  <a:lnTo>
                    <a:pt x="7715872" y="1245870"/>
                  </a:lnTo>
                  <a:lnTo>
                    <a:pt x="7715872" y="1176020"/>
                  </a:lnTo>
                  <a:lnTo>
                    <a:pt x="7715872" y="292100"/>
                  </a:lnTo>
                  <a:lnTo>
                    <a:pt x="7715872" y="231140"/>
                  </a:lnTo>
                  <a:lnTo>
                    <a:pt x="7715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4533" y="4139389"/>
          <a:ext cx="7715884" cy="117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marL="92075">
                        <a:lnSpc>
                          <a:spcPts val="1590"/>
                        </a:lnSpc>
                        <a:spcBef>
                          <a:spcPts val="130"/>
                        </a:spcBef>
                      </a:pPr>
                      <a:r>
                        <a:rPr sz="1400" spc="-30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DAY</a:t>
                      </a:r>
                      <a:r>
                        <a:rPr sz="1400" spc="-160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7:</a:t>
                      </a:r>
                      <a:r>
                        <a:rPr sz="1400" spc="-40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Dharamsala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Manali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FC9F20"/>
                      </a:solidFill>
                      <a:prstDash val="solid"/>
                    </a:lnL>
                    <a:lnR w="19050">
                      <a:solidFill>
                        <a:srgbClr val="FC9F20"/>
                      </a:solidFill>
                      <a:prstDash val="solid"/>
                    </a:lnR>
                    <a:lnT w="19050">
                      <a:solidFill>
                        <a:srgbClr val="FC9F20"/>
                      </a:solidFill>
                      <a:prstDash val="solid"/>
                    </a:lnT>
                    <a:lnB w="19050">
                      <a:solidFill>
                        <a:srgbClr val="FC9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C9F20"/>
                      </a:solidFill>
                      <a:prstDash val="solid"/>
                    </a:lnT>
                    <a:lnB w="19050">
                      <a:solidFill>
                        <a:srgbClr val="FC9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pPr marL="377190" indent="-287020">
                        <a:lnSpc>
                          <a:spcPts val="167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After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Breakfast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leave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Manali.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Enroute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Stop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Lunch.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Overnight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Manali.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C9F20"/>
                      </a:solidFill>
                      <a:prstDash val="solid"/>
                    </a:lnL>
                    <a:lnR w="19050">
                      <a:solidFill>
                        <a:srgbClr val="FC9F20"/>
                      </a:solidFill>
                      <a:prstDash val="solid"/>
                    </a:lnR>
                    <a:lnT w="19050">
                      <a:solidFill>
                        <a:srgbClr val="FC9F20"/>
                      </a:solidFill>
                      <a:prstDash val="solid"/>
                    </a:lnT>
                    <a:lnB w="19050">
                      <a:solidFill>
                        <a:srgbClr val="FC9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683643" y="2246936"/>
            <a:ext cx="7738109" cy="1706245"/>
            <a:chOff x="683643" y="2246936"/>
            <a:chExt cx="7738109" cy="1706245"/>
          </a:xfrm>
        </p:grpSpPr>
        <p:sp>
          <p:nvSpPr>
            <p:cNvPr id="16" name="object 16"/>
            <p:cNvSpPr/>
            <p:nvPr/>
          </p:nvSpPr>
          <p:spPr>
            <a:xfrm>
              <a:off x="693166" y="2256472"/>
              <a:ext cx="7719059" cy="1696720"/>
            </a:xfrm>
            <a:custGeom>
              <a:avLst/>
              <a:gdLst/>
              <a:ahLst/>
              <a:cxnLst/>
              <a:rect l="l" t="t" r="r" b="b"/>
              <a:pathLst>
                <a:path w="7719059" h="1696720">
                  <a:moveTo>
                    <a:pt x="7719060" y="459740"/>
                  </a:moveTo>
                  <a:lnTo>
                    <a:pt x="0" y="459740"/>
                  </a:lnTo>
                  <a:lnTo>
                    <a:pt x="0" y="511860"/>
                  </a:lnTo>
                  <a:lnTo>
                    <a:pt x="0" y="1452689"/>
                  </a:lnTo>
                  <a:lnTo>
                    <a:pt x="0" y="1696377"/>
                  </a:lnTo>
                  <a:lnTo>
                    <a:pt x="7719060" y="1696377"/>
                  </a:lnTo>
                  <a:lnTo>
                    <a:pt x="7719060" y="1452689"/>
                  </a:lnTo>
                  <a:lnTo>
                    <a:pt x="7719060" y="511860"/>
                  </a:lnTo>
                  <a:lnTo>
                    <a:pt x="7719060" y="459740"/>
                  </a:lnTo>
                  <a:close/>
                </a:path>
                <a:path w="7719059" h="1696720">
                  <a:moveTo>
                    <a:pt x="7719060" y="0"/>
                  </a:moveTo>
                  <a:lnTo>
                    <a:pt x="0" y="0"/>
                  </a:lnTo>
                  <a:lnTo>
                    <a:pt x="0" y="459727"/>
                  </a:lnTo>
                  <a:lnTo>
                    <a:pt x="7719060" y="459727"/>
                  </a:lnTo>
                  <a:lnTo>
                    <a:pt x="771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641" y="2706687"/>
              <a:ext cx="7738109" cy="1012190"/>
            </a:xfrm>
            <a:custGeom>
              <a:avLst/>
              <a:gdLst/>
              <a:ahLst/>
              <a:cxnLst/>
              <a:rect l="l" t="t" r="r" b="b"/>
              <a:pathLst>
                <a:path w="7738109" h="1012189">
                  <a:moveTo>
                    <a:pt x="7738110" y="992949"/>
                  </a:moveTo>
                  <a:lnTo>
                    <a:pt x="0" y="992949"/>
                  </a:lnTo>
                  <a:lnTo>
                    <a:pt x="0" y="1011999"/>
                  </a:lnTo>
                  <a:lnTo>
                    <a:pt x="7738110" y="1011999"/>
                  </a:lnTo>
                  <a:lnTo>
                    <a:pt x="7738110" y="992949"/>
                  </a:lnTo>
                  <a:close/>
                </a:path>
                <a:path w="7738109" h="1012189">
                  <a:moveTo>
                    <a:pt x="7738110" y="52120"/>
                  </a:moveTo>
                  <a:lnTo>
                    <a:pt x="0" y="52120"/>
                  </a:lnTo>
                  <a:lnTo>
                    <a:pt x="0" y="71170"/>
                  </a:lnTo>
                  <a:lnTo>
                    <a:pt x="7738110" y="71170"/>
                  </a:lnTo>
                  <a:lnTo>
                    <a:pt x="7738110" y="52120"/>
                  </a:lnTo>
                  <a:close/>
                </a:path>
                <a:path w="7738109" h="1012189">
                  <a:moveTo>
                    <a:pt x="773811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738110" y="19050"/>
                  </a:lnTo>
                  <a:lnTo>
                    <a:pt x="7738110" y="0"/>
                  </a:lnTo>
                  <a:close/>
                </a:path>
              </a:pathLst>
            </a:custGeom>
            <a:solidFill>
              <a:srgbClr val="FC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3643" y="2246936"/>
              <a:ext cx="7738109" cy="1471930"/>
            </a:xfrm>
            <a:custGeom>
              <a:avLst/>
              <a:gdLst/>
              <a:ahLst/>
              <a:cxnLst/>
              <a:rect l="l" t="t" r="r" b="b"/>
              <a:pathLst>
                <a:path w="7738109" h="1471929">
                  <a:moveTo>
                    <a:pt x="9525" y="0"/>
                  </a:moveTo>
                  <a:lnTo>
                    <a:pt x="9525" y="478789"/>
                  </a:lnTo>
                </a:path>
                <a:path w="7738109" h="1471929">
                  <a:moveTo>
                    <a:pt x="9525" y="511863"/>
                  </a:moveTo>
                  <a:lnTo>
                    <a:pt x="9525" y="1471749"/>
                  </a:lnTo>
                </a:path>
                <a:path w="7738109" h="1471929">
                  <a:moveTo>
                    <a:pt x="7728584" y="0"/>
                  </a:moveTo>
                  <a:lnTo>
                    <a:pt x="7728584" y="478789"/>
                  </a:lnTo>
                </a:path>
                <a:path w="7738109" h="1471929">
                  <a:moveTo>
                    <a:pt x="7728584" y="511863"/>
                  </a:moveTo>
                  <a:lnTo>
                    <a:pt x="7728584" y="1471749"/>
                  </a:lnTo>
                </a:path>
                <a:path w="7738109" h="1471929">
                  <a:moveTo>
                    <a:pt x="0" y="9525"/>
                  </a:moveTo>
                  <a:lnTo>
                    <a:pt x="7738109" y="9525"/>
                  </a:lnTo>
                </a:path>
              </a:pathLst>
            </a:custGeom>
            <a:ln w="19050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2693" y="533400"/>
            <a:ext cx="7703820" cy="301569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505"/>
              </a:spcBef>
            </a:pPr>
            <a:r>
              <a:rPr sz="1400" spc="-35" dirty="0">
                <a:solidFill>
                  <a:srgbClr val="D57A00"/>
                </a:solidFill>
                <a:latin typeface="Verdana"/>
                <a:cs typeface="Verdana"/>
              </a:rPr>
              <a:t>DAY</a:t>
            </a:r>
            <a:r>
              <a:rPr sz="1400" spc="-140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D57A00"/>
                </a:solidFill>
                <a:latin typeface="Verdana"/>
                <a:cs typeface="Verdana"/>
              </a:rPr>
              <a:t>1:</a:t>
            </a:r>
            <a:r>
              <a:rPr sz="1400" spc="-24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Arial"/>
                <a:cs typeface="Arial"/>
              </a:rPr>
              <a:t>Arrival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Dharamsala,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India</a:t>
            </a:r>
            <a:endParaRPr sz="1400" dirty="0">
              <a:latin typeface="Arial"/>
              <a:cs typeface="Arial"/>
            </a:endParaRPr>
          </a:p>
          <a:p>
            <a:pPr marL="359410" marR="5080" indent="-285750" algn="just">
              <a:lnSpc>
                <a:spcPct val="101400"/>
              </a:lnSpc>
              <a:spcBef>
                <a:spcPts val="385"/>
              </a:spcBef>
              <a:buFont typeface="Arial MT"/>
              <a:buChar char="•"/>
              <a:tabLst>
                <a:tab pos="360680" algn="l"/>
              </a:tabLst>
            </a:pPr>
            <a:r>
              <a:rPr sz="1400" dirty="0">
                <a:latin typeface="Calibri"/>
                <a:cs typeface="Calibri"/>
              </a:rPr>
              <a:t>Our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5" dirty="0">
                <a:latin typeface="Calibri"/>
                <a:cs typeface="Calibri"/>
              </a:rPr>
              <a:t>Representative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receive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transfer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5" dirty="0">
                <a:latin typeface="Calibri"/>
                <a:cs typeface="Calibri"/>
              </a:rPr>
              <a:t>Hotel.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brief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Time </a:t>
            </a:r>
            <a:endParaRPr lang="en-US" sz="1400" dirty="0">
              <a:latin typeface="Calibri"/>
              <a:cs typeface="Calibri"/>
            </a:endParaRPr>
          </a:p>
          <a:p>
            <a:pPr marL="73660" marR="5080" algn="just">
              <a:lnSpc>
                <a:spcPct val="101400"/>
              </a:lnSpc>
              <a:spcBef>
                <a:spcPts val="385"/>
              </a:spcBef>
              <a:tabLst>
                <a:tab pos="360680" algn="l"/>
              </a:tabLst>
            </a:pP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schedule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Theory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sessions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Tibetan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Medicine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holistic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healing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foundations</a:t>
            </a:r>
            <a:endParaRPr lang="en-US" sz="1400" spc="-20" dirty="0">
              <a:latin typeface="Calibri"/>
              <a:cs typeface="Calibri"/>
            </a:endParaRPr>
          </a:p>
          <a:p>
            <a:pPr marL="73660" marR="5080" algn="just">
              <a:lnSpc>
                <a:spcPct val="101400"/>
              </a:lnSpc>
              <a:spcBef>
                <a:spcPts val="385"/>
              </a:spcBef>
              <a:tabLst>
                <a:tab pos="360680" algn="l"/>
              </a:tabLst>
            </a:pP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Tibetan 	</a:t>
            </a:r>
            <a:r>
              <a:rPr sz="1400" spc="-20" dirty="0">
                <a:latin typeface="Calibri"/>
                <a:cs typeface="Calibri"/>
              </a:rPr>
              <a:t>Medical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Astro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Institute.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Font typeface="Arial MT"/>
              <a:buChar char="•"/>
            </a:pPr>
            <a:endParaRPr sz="1400" dirty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endParaRPr lang="en-US" sz="1400" dirty="0">
              <a:solidFill>
                <a:srgbClr val="D57A00"/>
              </a:solidFill>
              <a:latin typeface="Verdana"/>
              <a:cs typeface="Verdana"/>
            </a:endParaRPr>
          </a:p>
          <a:p>
            <a:pPr marL="84455">
              <a:lnSpc>
                <a:spcPct val="100000"/>
              </a:lnSpc>
            </a:pPr>
            <a:endParaRPr lang="en-US" sz="1400" dirty="0">
              <a:solidFill>
                <a:srgbClr val="D57A00"/>
              </a:solidFill>
              <a:latin typeface="Verdana"/>
              <a:cs typeface="Verdana"/>
            </a:endParaRPr>
          </a:p>
          <a:p>
            <a:pPr marL="84455">
              <a:lnSpc>
                <a:spcPct val="100000"/>
              </a:lnSpc>
            </a:pPr>
            <a:r>
              <a:rPr sz="1400" dirty="0">
                <a:solidFill>
                  <a:srgbClr val="D57A00"/>
                </a:solidFill>
                <a:latin typeface="Verdana"/>
                <a:cs typeface="Verdana"/>
              </a:rPr>
              <a:t>DAYs</a:t>
            </a:r>
            <a:r>
              <a:rPr sz="1400" spc="-30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7A00"/>
                </a:solidFill>
                <a:latin typeface="Verdana"/>
                <a:cs typeface="Verdana"/>
              </a:rPr>
              <a:t>(2-</a:t>
            </a:r>
            <a:r>
              <a:rPr sz="1400" dirty="0">
                <a:solidFill>
                  <a:srgbClr val="D57A00"/>
                </a:solidFill>
                <a:latin typeface="Verdana"/>
                <a:cs typeface="Verdana"/>
              </a:rPr>
              <a:t>6):</a:t>
            </a:r>
            <a:r>
              <a:rPr sz="1400" spc="-2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Arial"/>
                <a:cs typeface="Arial"/>
              </a:rPr>
              <a:t>Theory-Foundation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days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on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Tibetan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Medicine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Healing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 dirty="0">
              <a:latin typeface="Arial"/>
              <a:cs typeface="Arial"/>
            </a:endParaRPr>
          </a:p>
          <a:p>
            <a:pPr marL="368300" indent="-287020">
              <a:lnSpc>
                <a:spcPct val="100000"/>
              </a:lnSpc>
              <a:buFont typeface="Arial MT"/>
              <a:buChar char="•"/>
              <a:tabLst>
                <a:tab pos="368300" algn="l"/>
              </a:tabLst>
            </a:pPr>
            <a:r>
              <a:rPr sz="1400" dirty="0">
                <a:latin typeface="Calibri"/>
                <a:cs typeface="Calibri"/>
              </a:rPr>
              <a:t>Will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continue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Theory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Classes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Dharamshala.</a:t>
            </a:r>
            <a:endParaRPr sz="1400" dirty="0">
              <a:latin typeface="Calibri"/>
              <a:cs typeface="Calibri"/>
            </a:endParaRPr>
          </a:p>
          <a:p>
            <a:pPr marL="407670" indent="-32639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407670" algn="l"/>
              </a:tabLst>
            </a:pPr>
            <a:r>
              <a:rPr sz="1400" dirty="0">
                <a:latin typeface="Calibri"/>
                <a:cs typeface="Calibri"/>
              </a:rPr>
              <a:t>Lunch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Snacks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arranged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Institue.</a:t>
            </a:r>
            <a:endParaRPr sz="1400" dirty="0">
              <a:latin typeface="Calibri"/>
              <a:cs typeface="Calibri"/>
            </a:endParaRPr>
          </a:p>
          <a:p>
            <a:pPr marL="407670" indent="-32639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407670" algn="l"/>
              </a:tabLst>
            </a:pPr>
            <a:r>
              <a:rPr sz="1400" spc="-10" dirty="0">
                <a:latin typeface="Calibri"/>
                <a:cs typeface="Calibri"/>
              </a:rPr>
              <a:t>Schedule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Time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sheet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distributed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all.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3943" y="6047628"/>
            <a:ext cx="25146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spc="-50" dirty="0">
                <a:solidFill>
                  <a:srgbClr val="D57A00"/>
                </a:solidFill>
                <a:latin typeface="Arial MT"/>
                <a:cs typeface="Arial MT"/>
              </a:rPr>
              <a:t>1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4696" cy="6857997"/>
            <a:chOff x="0" y="2"/>
            <a:chExt cx="9124696" cy="6857997"/>
          </a:xfrm>
        </p:grpSpPr>
        <p:sp>
          <p:nvSpPr>
            <p:cNvPr id="3" name="object 3"/>
            <p:cNvSpPr/>
            <p:nvPr/>
          </p:nvSpPr>
          <p:spPr>
            <a:xfrm>
              <a:off x="437896" y="334009"/>
              <a:ext cx="8229600" cy="6184900"/>
            </a:xfrm>
            <a:custGeom>
              <a:avLst/>
              <a:gdLst/>
              <a:ahLst/>
              <a:cxnLst/>
              <a:rect l="l" t="t" r="r" b="b"/>
              <a:pathLst>
                <a:path w="8229600" h="6184900">
                  <a:moveTo>
                    <a:pt x="8229600" y="0"/>
                  </a:moveTo>
                  <a:lnTo>
                    <a:pt x="7782941" y="0"/>
                  </a:lnTo>
                  <a:lnTo>
                    <a:pt x="7782941" y="219710"/>
                  </a:lnTo>
                  <a:lnTo>
                    <a:pt x="4104132" y="219710"/>
                  </a:lnTo>
                  <a:lnTo>
                    <a:pt x="4104132" y="0"/>
                  </a:lnTo>
                  <a:lnTo>
                    <a:pt x="0" y="0"/>
                  </a:lnTo>
                  <a:lnTo>
                    <a:pt x="0" y="219710"/>
                  </a:lnTo>
                  <a:lnTo>
                    <a:pt x="0" y="6184900"/>
                  </a:lnTo>
                  <a:lnTo>
                    <a:pt x="8229600" y="6184900"/>
                  </a:lnTo>
                  <a:lnTo>
                    <a:pt x="8229600" y="21971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7897" y="333757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0" y="0"/>
                  </a:moveTo>
                  <a:lnTo>
                    <a:pt x="8229600" y="0"/>
                  </a:lnTo>
                  <a:lnTo>
                    <a:pt x="8229600" y="6185409"/>
                  </a:lnTo>
                  <a:lnTo>
                    <a:pt x="0" y="618540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2028" y="63"/>
              <a:ext cx="3679190" cy="554355"/>
            </a:xfrm>
            <a:custGeom>
              <a:avLst/>
              <a:gdLst/>
              <a:ahLst/>
              <a:cxnLst/>
              <a:rect l="l" t="t" r="r" b="b"/>
              <a:pathLst>
                <a:path w="3679190" h="554355">
                  <a:moveTo>
                    <a:pt x="88392" y="0"/>
                  </a:moveTo>
                  <a:lnTo>
                    <a:pt x="0" y="0"/>
                  </a:lnTo>
                  <a:lnTo>
                    <a:pt x="0" y="554177"/>
                  </a:lnTo>
                  <a:lnTo>
                    <a:pt x="88392" y="554177"/>
                  </a:lnTo>
                  <a:lnTo>
                    <a:pt x="88392" y="0"/>
                  </a:lnTo>
                  <a:close/>
                </a:path>
                <a:path w="3679190" h="554355">
                  <a:moveTo>
                    <a:pt x="3678809" y="0"/>
                  </a:moveTo>
                  <a:lnTo>
                    <a:pt x="3593592" y="0"/>
                  </a:lnTo>
                  <a:lnTo>
                    <a:pt x="3593592" y="554177"/>
                  </a:lnTo>
                  <a:lnTo>
                    <a:pt x="3678809" y="554177"/>
                  </a:lnTo>
                  <a:lnTo>
                    <a:pt x="367880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42029" y="2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0" y="677672"/>
                  </a:moveTo>
                  <a:lnTo>
                    <a:pt x="3678809" y="677672"/>
                  </a:lnTo>
                  <a:lnTo>
                    <a:pt x="3678809" y="0"/>
                  </a:lnTo>
                </a:path>
                <a:path w="3679190" h="678180">
                  <a:moveTo>
                    <a:pt x="0" y="0"/>
                  </a:moveTo>
                  <a:lnTo>
                    <a:pt x="0" y="553847"/>
                  </a:lnTo>
                </a:path>
              </a:pathLst>
            </a:custGeom>
            <a:ln w="15240">
              <a:solidFill>
                <a:srgbClr val="74A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0420" y="52"/>
              <a:ext cx="3505200" cy="554355"/>
            </a:xfrm>
            <a:custGeom>
              <a:avLst/>
              <a:gdLst/>
              <a:ahLst/>
              <a:cxnLst/>
              <a:rect l="l" t="t" r="r" b="b"/>
              <a:pathLst>
                <a:path w="3505200" h="554355">
                  <a:moveTo>
                    <a:pt x="3505200" y="0"/>
                  </a:moveTo>
                  <a:lnTo>
                    <a:pt x="0" y="0"/>
                  </a:lnTo>
                  <a:lnTo>
                    <a:pt x="0" y="554176"/>
                  </a:lnTo>
                  <a:lnTo>
                    <a:pt x="3505200" y="55417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6F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9124696" cy="68579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3400" y="533400"/>
              <a:ext cx="7717790" cy="307975"/>
            </a:xfrm>
            <a:custGeom>
              <a:avLst/>
              <a:gdLst/>
              <a:ahLst/>
              <a:cxnLst/>
              <a:rect l="l" t="t" r="r" b="b"/>
              <a:pathLst>
                <a:path w="7717790" h="307975">
                  <a:moveTo>
                    <a:pt x="7717282" y="0"/>
                  </a:moveTo>
                  <a:lnTo>
                    <a:pt x="0" y="0"/>
                  </a:lnTo>
                  <a:lnTo>
                    <a:pt x="0" y="307644"/>
                  </a:lnTo>
                  <a:lnTo>
                    <a:pt x="7717282" y="307644"/>
                  </a:lnTo>
                  <a:lnTo>
                    <a:pt x="7717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573" y="553162"/>
              <a:ext cx="7717790" cy="307975"/>
            </a:xfrm>
            <a:custGeom>
              <a:avLst/>
              <a:gdLst/>
              <a:ahLst/>
              <a:cxnLst/>
              <a:rect l="l" t="t" r="r" b="b"/>
              <a:pathLst>
                <a:path w="7717790" h="307975">
                  <a:moveTo>
                    <a:pt x="0" y="0"/>
                  </a:moveTo>
                  <a:lnTo>
                    <a:pt x="7717282" y="0"/>
                  </a:lnTo>
                  <a:lnTo>
                    <a:pt x="7717282" y="307644"/>
                  </a:lnTo>
                  <a:lnTo>
                    <a:pt x="0" y="307644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2573" y="857975"/>
              <a:ext cx="7717790" cy="748030"/>
            </a:xfrm>
            <a:custGeom>
              <a:avLst/>
              <a:gdLst/>
              <a:ahLst/>
              <a:cxnLst/>
              <a:rect l="l" t="t" r="r" b="b"/>
              <a:pathLst>
                <a:path w="7717790" h="748030">
                  <a:moveTo>
                    <a:pt x="7717282" y="0"/>
                  </a:moveTo>
                  <a:lnTo>
                    <a:pt x="0" y="0"/>
                  </a:lnTo>
                  <a:lnTo>
                    <a:pt x="0" y="747449"/>
                  </a:lnTo>
                  <a:lnTo>
                    <a:pt x="7717282" y="747449"/>
                  </a:lnTo>
                  <a:lnTo>
                    <a:pt x="7717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573" y="857975"/>
              <a:ext cx="7717790" cy="739140"/>
            </a:xfrm>
            <a:custGeom>
              <a:avLst/>
              <a:gdLst/>
              <a:ahLst/>
              <a:cxnLst/>
              <a:rect l="l" t="t" r="r" b="b"/>
              <a:pathLst>
                <a:path w="7717790" h="739140">
                  <a:moveTo>
                    <a:pt x="0" y="0"/>
                  </a:moveTo>
                  <a:lnTo>
                    <a:pt x="7717282" y="0"/>
                  </a:lnTo>
                  <a:lnTo>
                    <a:pt x="7717282" y="738670"/>
                  </a:lnTo>
                  <a:lnTo>
                    <a:pt x="0" y="73867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333" y="4038587"/>
              <a:ext cx="7715884" cy="1712595"/>
            </a:xfrm>
            <a:custGeom>
              <a:avLst/>
              <a:gdLst/>
              <a:ahLst/>
              <a:cxnLst/>
              <a:rect l="l" t="t" r="r" b="b"/>
              <a:pathLst>
                <a:path w="7715884" h="1712595">
                  <a:moveTo>
                    <a:pt x="7715885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0" y="520700"/>
                  </a:lnTo>
                  <a:lnTo>
                    <a:pt x="0" y="1642287"/>
                  </a:lnTo>
                  <a:lnTo>
                    <a:pt x="0" y="1712137"/>
                  </a:lnTo>
                  <a:lnTo>
                    <a:pt x="7715885" y="1712137"/>
                  </a:lnTo>
                  <a:lnTo>
                    <a:pt x="7715885" y="1642287"/>
                  </a:lnTo>
                  <a:lnTo>
                    <a:pt x="7715885" y="520700"/>
                  </a:lnTo>
                  <a:lnTo>
                    <a:pt x="7715885" y="459740"/>
                  </a:lnTo>
                  <a:lnTo>
                    <a:pt x="771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5335" y="4038581"/>
            <a:ext cx="7715884" cy="459740"/>
          </a:xfrm>
          <a:prstGeom prst="rect">
            <a:avLst/>
          </a:prstGeom>
          <a:ln w="19050">
            <a:solidFill>
              <a:srgbClr val="FC9F2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10"/>
              </a:spcBef>
            </a:pPr>
            <a:r>
              <a:rPr sz="1400" spc="-30" dirty="0">
                <a:solidFill>
                  <a:srgbClr val="D57A00"/>
                </a:solidFill>
                <a:latin typeface="Verdana"/>
                <a:cs typeface="Verdana"/>
              </a:rPr>
              <a:t>DAY</a:t>
            </a:r>
            <a:r>
              <a:rPr sz="1400" spc="-14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D57A00"/>
                </a:solidFill>
                <a:latin typeface="Verdana"/>
                <a:cs typeface="Verdana"/>
              </a:rPr>
              <a:t>11:</a:t>
            </a:r>
            <a:r>
              <a:rPr sz="1400" spc="30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Phuktal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Monastery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Trek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5335" y="4559279"/>
            <a:ext cx="7715884" cy="884216"/>
          </a:xfrm>
          <a:prstGeom prst="rect">
            <a:avLst/>
          </a:prstGeom>
          <a:ln w="19050">
            <a:solidFill>
              <a:srgbClr val="FC9F2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377190" marR="401955" indent="-287020">
              <a:lnSpc>
                <a:spcPts val="1700"/>
              </a:lnSpc>
              <a:spcBef>
                <a:spcPts val="35"/>
              </a:spcBef>
              <a:buFont typeface="Arial MT"/>
              <a:buChar char="•"/>
              <a:tabLst>
                <a:tab pos="377190" algn="l"/>
              </a:tabLst>
            </a:pPr>
            <a:r>
              <a:rPr sz="1400" dirty="0">
                <a:latin typeface="Calibri"/>
                <a:cs typeface="Calibri"/>
              </a:rPr>
              <a:t>After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Breakfast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leave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Purne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Village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begin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2 </a:t>
            </a:r>
            <a:r>
              <a:rPr sz="1400" dirty="0">
                <a:latin typeface="Calibri"/>
                <a:cs typeface="Calibri"/>
              </a:rPr>
              <a:t>hour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Phuktal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Monastery,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Lunch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Phuktal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Monastery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back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Purne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Village</a:t>
            </a:r>
            <a:endParaRPr sz="14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377190" algn="l"/>
              </a:tabLst>
            </a:pPr>
            <a:r>
              <a:rPr sz="1400" spc="-20" dirty="0">
                <a:latin typeface="Calibri"/>
                <a:cs typeface="Calibri"/>
              </a:rPr>
              <a:t>Late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afternoon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Drive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Padum</a:t>
            </a:r>
            <a:endParaRPr sz="14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Arial MT"/>
              <a:buChar char="•"/>
              <a:tabLst>
                <a:tab pos="377190" algn="l"/>
              </a:tabLst>
            </a:pPr>
            <a:r>
              <a:rPr sz="1400" dirty="0">
                <a:latin typeface="Calibri"/>
                <a:cs typeface="Calibri"/>
              </a:rPr>
              <a:t>Checkin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Men-Tse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Khang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Guest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house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Tibetan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Hospital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Padum,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Zanskar.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6238" y="1724986"/>
            <a:ext cx="7738109" cy="2302510"/>
            <a:chOff x="526238" y="1724986"/>
            <a:chExt cx="7738109" cy="2302510"/>
          </a:xfrm>
        </p:grpSpPr>
        <p:sp>
          <p:nvSpPr>
            <p:cNvPr id="17" name="object 17"/>
            <p:cNvSpPr/>
            <p:nvPr/>
          </p:nvSpPr>
          <p:spPr>
            <a:xfrm>
              <a:off x="535762" y="1734514"/>
              <a:ext cx="7719059" cy="2292985"/>
            </a:xfrm>
            <a:custGeom>
              <a:avLst/>
              <a:gdLst/>
              <a:ahLst/>
              <a:cxnLst/>
              <a:rect l="l" t="t" r="r" b="b"/>
              <a:pathLst>
                <a:path w="7719059" h="2292985">
                  <a:moveTo>
                    <a:pt x="7719060" y="2074748"/>
                  </a:moveTo>
                  <a:lnTo>
                    <a:pt x="0" y="2074748"/>
                  </a:lnTo>
                  <a:lnTo>
                    <a:pt x="0" y="2292362"/>
                  </a:lnTo>
                  <a:lnTo>
                    <a:pt x="7719060" y="2292362"/>
                  </a:lnTo>
                  <a:lnTo>
                    <a:pt x="7719060" y="2074748"/>
                  </a:lnTo>
                  <a:close/>
                </a:path>
                <a:path w="7719059" h="2292985">
                  <a:moveTo>
                    <a:pt x="7719060" y="506298"/>
                  </a:moveTo>
                  <a:lnTo>
                    <a:pt x="0" y="506298"/>
                  </a:lnTo>
                  <a:lnTo>
                    <a:pt x="0" y="2074735"/>
                  </a:lnTo>
                  <a:lnTo>
                    <a:pt x="7719060" y="2074735"/>
                  </a:lnTo>
                  <a:lnTo>
                    <a:pt x="7719060" y="506298"/>
                  </a:lnTo>
                  <a:close/>
                </a:path>
                <a:path w="7719059" h="2292985">
                  <a:moveTo>
                    <a:pt x="771906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0" y="506285"/>
                  </a:lnTo>
                  <a:lnTo>
                    <a:pt x="7719060" y="506285"/>
                  </a:lnTo>
                  <a:lnTo>
                    <a:pt x="7719060" y="459740"/>
                  </a:lnTo>
                  <a:lnTo>
                    <a:pt x="771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237" y="2184729"/>
              <a:ext cx="7738109" cy="1634489"/>
            </a:xfrm>
            <a:custGeom>
              <a:avLst/>
              <a:gdLst/>
              <a:ahLst/>
              <a:cxnLst/>
              <a:rect l="l" t="t" r="r" b="b"/>
              <a:pathLst>
                <a:path w="7738109" h="1634489">
                  <a:moveTo>
                    <a:pt x="7738110" y="1614995"/>
                  </a:moveTo>
                  <a:lnTo>
                    <a:pt x="0" y="1614995"/>
                  </a:lnTo>
                  <a:lnTo>
                    <a:pt x="0" y="1634045"/>
                  </a:lnTo>
                  <a:lnTo>
                    <a:pt x="7738110" y="1634045"/>
                  </a:lnTo>
                  <a:lnTo>
                    <a:pt x="7738110" y="1614995"/>
                  </a:lnTo>
                  <a:close/>
                </a:path>
                <a:path w="7738109" h="1634489">
                  <a:moveTo>
                    <a:pt x="7738110" y="46545"/>
                  </a:moveTo>
                  <a:lnTo>
                    <a:pt x="0" y="46545"/>
                  </a:lnTo>
                  <a:lnTo>
                    <a:pt x="0" y="65595"/>
                  </a:lnTo>
                  <a:lnTo>
                    <a:pt x="7738110" y="65595"/>
                  </a:lnTo>
                  <a:lnTo>
                    <a:pt x="7738110" y="46545"/>
                  </a:lnTo>
                  <a:close/>
                </a:path>
                <a:path w="7738109" h="1634489">
                  <a:moveTo>
                    <a:pt x="773811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738110" y="19050"/>
                  </a:lnTo>
                  <a:lnTo>
                    <a:pt x="7738110" y="0"/>
                  </a:lnTo>
                  <a:close/>
                </a:path>
              </a:pathLst>
            </a:custGeom>
            <a:solidFill>
              <a:srgbClr val="FC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238" y="1724986"/>
              <a:ext cx="7738109" cy="2094230"/>
            </a:xfrm>
            <a:custGeom>
              <a:avLst/>
              <a:gdLst/>
              <a:ahLst/>
              <a:cxnLst/>
              <a:rect l="l" t="t" r="r" b="b"/>
              <a:pathLst>
                <a:path w="7738109" h="2094229">
                  <a:moveTo>
                    <a:pt x="9525" y="0"/>
                  </a:moveTo>
                  <a:lnTo>
                    <a:pt x="9525" y="478789"/>
                  </a:lnTo>
                </a:path>
                <a:path w="7738109" h="2094229">
                  <a:moveTo>
                    <a:pt x="9525" y="506289"/>
                  </a:moveTo>
                  <a:lnTo>
                    <a:pt x="9525" y="2093789"/>
                  </a:lnTo>
                </a:path>
                <a:path w="7738109" h="2094229">
                  <a:moveTo>
                    <a:pt x="7728584" y="0"/>
                  </a:moveTo>
                  <a:lnTo>
                    <a:pt x="7728584" y="478789"/>
                  </a:lnTo>
                </a:path>
                <a:path w="7738109" h="2094229">
                  <a:moveTo>
                    <a:pt x="7728584" y="506289"/>
                  </a:moveTo>
                  <a:lnTo>
                    <a:pt x="7728584" y="2093789"/>
                  </a:lnTo>
                </a:path>
                <a:path w="7738109" h="2094229">
                  <a:moveTo>
                    <a:pt x="0" y="9525"/>
                  </a:moveTo>
                  <a:lnTo>
                    <a:pt x="7738109" y="9525"/>
                  </a:lnTo>
                </a:path>
              </a:pathLst>
            </a:custGeom>
            <a:ln w="19050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5288" y="592835"/>
            <a:ext cx="7700009" cy="322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D57A00"/>
                </a:solidFill>
                <a:latin typeface="Verdana"/>
                <a:cs typeface="Verdana"/>
              </a:rPr>
              <a:t>DAY</a:t>
            </a:r>
            <a:r>
              <a:rPr sz="1400" spc="-13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D57A00"/>
                </a:solidFill>
                <a:latin typeface="Verdana"/>
                <a:cs typeface="Verdana"/>
              </a:rPr>
              <a:t>8:</a:t>
            </a:r>
            <a:r>
              <a:rPr sz="1400" spc="-240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Arial"/>
                <a:cs typeface="Arial"/>
              </a:rPr>
              <a:t>Manali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Jispa,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Himachal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Pradesh</a:t>
            </a:r>
            <a:endParaRPr sz="1400">
              <a:latin typeface="Arial"/>
              <a:cs typeface="Arial"/>
            </a:endParaRPr>
          </a:p>
          <a:p>
            <a:pPr marL="491490" indent="-28702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491490" algn="l"/>
              </a:tabLst>
            </a:pPr>
            <a:r>
              <a:rPr sz="1400" spc="-10" dirty="0">
                <a:latin typeface="Calibri"/>
                <a:cs typeface="Calibri"/>
              </a:rPr>
              <a:t>After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Breakfast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leave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Manali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Jispa.</a:t>
            </a:r>
            <a:endParaRPr sz="1400">
              <a:latin typeface="Calibri"/>
              <a:cs typeface="Calibri"/>
            </a:endParaRPr>
          </a:p>
          <a:p>
            <a:pPr marL="491490" indent="-28702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491490" algn="l"/>
              </a:tabLst>
            </a:pPr>
            <a:r>
              <a:rPr sz="1400" spc="-25" dirty="0">
                <a:latin typeface="Calibri"/>
                <a:cs typeface="Calibri"/>
              </a:rPr>
              <a:t>Enroute</a:t>
            </a:r>
            <a:r>
              <a:rPr sz="1400" spc="-30" dirty="0">
                <a:latin typeface="Calibri"/>
                <a:cs typeface="Calibri"/>
              </a:rPr>
              <a:t> Stops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Attal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Tunnel,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Sissu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refreshment.</a:t>
            </a:r>
            <a:endParaRPr sz="1400">
              <a:latin typeface="Calibri"/>
              <a:cs typeface="Calibri"/>
            </a:endParaRPr>
          </a:p>
          <a:p>
            <a:pPr marL="491490" indent="-28702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491490" algn="l"/>
              </a:tabLst>
            </a:pPr>
            <a:r>
              <a:rPr sz="1400" dirty="0">
                <a:latin typeface="Calibri"/>
                <a:cs typeface="Calibri"/>
              </a:rPr>
              <a:t>Afternoon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Checkin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Hotel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Ibex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Jispa.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4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400" dirty="0">
                <a:solidFill>
                  <a:srgbClr val="D57A00"/>
                </a:solidFill>
                <a:latin typeface="Verdana"/>
                <a:cs typeface="Verdana"/>
              </a:rPr>
              <a:t>DAYs</a:t>
            </a:r>
            <a:r>
              <a:rPr sz="1400" spc="-70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7A00"/>
                </a:solidFill>
                <a:latin typeface="Verdana"/>
                <a:cs typeface="Verdana"/>
              </a:rPr>
              <a:t>9</a:t>
            </a:r>
            <a:r>
              <a:rPr sz="1400" spc="-70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D57A00"/>
                </a:solidFill>
                <a:latin typeface="Verdana"/>
                <a:cs typeface="Verdana"/>
              </a:rPr>
              <a:t>and</a:t>
            </a:r>
            <a:r>
              <a:rPr sz="1400" spc="-6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7A00"/>
                </a:solidFill>
                <a:latin typeface="Verdana"/>
                <a:cs typeface="Verdana"/>
              </a:rPr>
              <a:t>10:</a:t>
            </a:r>
            <a:r>
              <a:rPr sz="1400" spc="-6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Arial"/>
                <a:cs typeface="Arial"/>
              </a:rPr>
              <a:t>Testa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Village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Camp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Arial"/>
              <a:cs typeface="Arial"/>
            </a:endParaRPr>
          </a:p>
          <a:p>
            <a:pPr marL="407670" indent="-326390">
              <a:lnSpc>
                <a:spcPct val="100000"/>
              </a:lnSpc>
              <a:buFont typeface="Arial MT"/>
              <a:buChar char="•"/>
              <a:tabLst>
                <a:tab pos="407670" algn="l"/>
              </a:tabLst>
            </a:pPr>
            <a:r>
              <a:rPr sz="1400" dirty="0">
                <a:latin typeface="Calibri"/>
                <a:cs typeface="Calibri"/>
              </a:rPr>
              <a:t>After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Breakfast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leave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Testa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Village,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Zanskar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Valley,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Ladakh.</a:t>
            </a:r>
            <a:endParaRPr sz="1400">
              <a:latin typeface="Calibri"/>
              <a:cs typeface="Calibri"/>
            </a:endParaRPr>
          </a:p>
          <a:p>
            <a:pPr marL="368300" marR="432434" indent="-287020">
              <a:lnSpc>
                <a:spcPct val="101400"/>
              </a:lnSpc>
              <a:spcBef>
                <a:spcPts val="95"/>
              </a:spcBef>
              <a:buChar char="•"/>
              <a:tabLst>
                <a:tab pos="368300" algn="l"/>
                <a:tab pos="407670" algn="l"/>
              </a:tabLst>
            </a:pPr>
            <a:r>
              <a:rPr sz="1400" dirty="0">
                <a:latin typeface="Arial MT"/>
                <a:cs typeface="Arial MT"/>
              </a:rPr>
              <a:t>	</a:t>
            </a:r>
            <a:r>
              <a:rPr sz="1400" spc="-10" dirty="0">
                <a:latin typeface="Calibri"/>
                <a:cs typeface="Calibri"/>
              </a:rPr>
              <a:t>Enroute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Shinkula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Pass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(5091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meters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above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level)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Tangze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village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meet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Local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Amchi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famlus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Practitioner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Tibetan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Medicine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Lungnak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Valley,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Zanskar.</a:t>
            </a:r>
            <a:endParaRPr sz="1400">
              <a:latin typeface="Calibri"/>
              <a:cs typeface="Calibri"/>
            </a:endParaRPr>
          </a:p>
          <a:p>
            <a:pPr marL="407670" indent="-32639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407670" algn="l"/>
              </a:tabLst>
            </a:pPr>
            <a:r>
              <a:rPr sz="1400" spc="-10" dirty="0">
                <a:latin typeface="Calibri"/>
                <a:cs typeface="Calibri"/>
              </a:rPr>
              <a:t>Overnight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Camping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 Testa</a:t>
            </a:r>
            <a:endParaRPr sz="1400">
              <a:latin typeface="Calibri"/>
              <a:cs typeface="Calibri"/>
            </a:endParaRPr>
          </a:p>
          <a:p>
            <a:pPr marL="407670" indent="-32639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407670" algn="l"/>
              </a:tabLst>
            </a:pPr>
            <a:r>
              <a:rPr sz="1400" dirty="0">
                <a:latin typeface="Calibri"/>
                <a:cs typeface="Calibri"/>
              </a:rPr>
              <a:t>Day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Guided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Hike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about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Himalayan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herbs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Medicinal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purposes.</a:t>
            </a:r>
            <a:endParaRPr sz="1400">
              <a:latin typeface="Calibri"/>
              <a:cs typeface="Calibri"/>
            </a:endParaRPr>
          </a:p>
          <a:p>
            <a:pPr marL="407670" indent="-32639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407670" algn="l"/>
              </a:tabLst>
            </a:pPr>
            <a:r>
              <a:rPr sz="1400" spc="-10" dirty="0">
                <a:latin typeface="Calibri"/>
                <a:cs typeface="Calibri"/>
              </a:rPr>
              <a:t>Overnight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Testa.</a:t>
            </a:r>
            <a:endParaRPr sz="140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spcBef>
                <a:spcPts val="120"/>
              </a:spcBef>
            </a:pPr>
            <a:r>
              <a:rPr sz="1400" spc="-50" dirty="0">
                <a:latin typeface="Arial MT"/>
                <a:cs typeface="Arial MT"/>
              </a:rPr>
              <a:t>•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03943" y="6047628"/>
            <a:ext cx="25146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spc="-50" dirty="0">
                <a:solidFill>
                  <a:srgbClr val="D57A00"/>
                </a:solidFill>
                <a:latin typeface="Arial MT"/>
                <a:cs typeface="Arial MT"/>
              </a:rPr>
              <a:t>1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"/>
            <a:ext cx="9150350" cy="6871970"/>
            <a:chOff x="0" y="-7620"/>
            <a:chExt cx="9150350" cy="6871970"/>
          </a:xfrm>
        </p:grpSpPr>
        <p:sp>
          <p:nvSpPr>
            <p:cNvPr id="3" name="object 3"/>
            <p:cNvSpPr/>
            <p:nvPr/>
          </p:nvSpPr>
          <p:spPr>
            <a:xfrm>
              <a:off x="457200" y="334009"/>
              <a:ext cx="8229600" cy="6184900"/>
            </a:xfrm>
            <a:custGeom>
              <a:avLst/>
              <a:gdLst/>
              <a:ahLst/>
              <a:cxnLst/>
              <a:rect l="l" t="t" r="r" b="b"/>
              <a:pathLst>
                <a:path w="8229600" h="6184900">
                  <a:moveTo>
                    <a:pt x="8229600" y="0"/>
                  </a:moveTo>
                  <a:lnTo>
                    <a:pt x="7782941" y="0"/>
                  </a:lnTo>
                  <a:lnTo>
                    <a:pt x="7782941" y="219710"/>
                  </a:lnTo>
                  <a:lnTo>
                    <a:pt x="4104132" y="219710"/>
                  </a:lnTo>
                  <a:lnTo>
                    <a:pt x="4104132" y="0"/>
                  </a:lnTo>
                  <a:lnTo>
                    <a:pt x="0" y="0"/>
                  </a:lnTo>
                  <a:lnTo>
                    <a:pt x="0" y="219710"/>
                  </a:lnTo>
                  <a:lnTo>
                    <a:pt x="0" y="6184900"/>
                  </a:lnTo>
                  <a:lnTo>
                    <a:pt x="8229600" y="6184900"/>
                  </a:lnTo>
                  <a:lnTo>
                    <a:pt x="8229600" y="21971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33754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0" y="0"/>
                  </a:moveTo>
                  <a:lnTo>
                    <a:pt x="8229600" y="0"/>
                  </a:lnTo>
                  <a:lnTo>
                    <a:pt x="8229600" y="6185409"/>
                  </a:lnTo>
                  <a:lnTo>
                    <a:pt x="0" y="618540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1332" y="50"/>
              <a:ext cx="3679190" cy="554355"/>
            </a:xfrm>
            <a:custGeom>
              <a:avLst/>
              <a:gdLst/>
              <a:ahLst/>
              <a:cxnLst/>
              <a:rect l="l" t="t" r="r" b="b"/>
              <a:pathLst>
                <a:path w="3679190" h="554355">
                  <a:moveTo>
                    <a:pt x="88392" y="0"/>
                  </a:moveTo>
                  <a:lnTo>
                    <a:pt x="0" y="0"/>
                  </a:lnTo>
                  <a:lnTo>
                    <a:pt x="0" y="554177"/>
                  </a:lnTo>
                  <a:lnTo>
                    <a:pt x="88392" y="554177"/>
                  </a:lnTo>
                  <a:lnTo>
                    <a:pt x="88392" y="0"/>
                  </a:lnTo>
                  <a:close/>
                </a:path>
                <a:path w="3679190" h="554355">
                  <a:moveTo>
                    <a:pt x="3678809" y="0"/>
                  </a:moveTo>
                  <a:lnTo>
                    <a:pt x="3593592" y="0"/>
                  </a:lnTo>
                  <a:lnTo>
                    <a:pt x="3593592" y="554177"/>
                  </a:lnTo>
                  <a:lnTo>
                    <a:pt x="3678809" y="554177"/>
                  </a:lnTo>
                  <a:lnTo>
                    <a:pt x="367880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1332" y="0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0" y="677672"/>
                  </a:moveTo>
                  <a:lnTo>
                    <a:pt x="3678809" y="677672"/>
                  </a:lnTo>
                  <a:lnTo>
                    <a:pt x="3678809" y="0"/>
                  </a:lnTo>
                </a:path>
                <a:path w="3679190" h="678180">
                  <a:moveTo>
                    <a:pt x="0" y="0"/>
                  </a:moveTo>
                  <a:lnTo>
                    <a:pt x="0" y="553847"/>
                  </a:lnTo>
                </a:path>
              </a:pathLst>
            </a:custGeom>
            <a:ln w="15240">
              <a:solidFill>
                <a:srgbClr val="74A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2" y="49"/>
              <a:ext cx="3505200" cy="554355"/>
            </a:xfrm>
            <a:custGeom>
              <a:avLst/>
              <a:gdLst/>
              <a:ahLst/>
              <a:cxnLst/>
              <a:rect l="l" t="t" r="r" b="b"/>
              <a:pathLst>
                <a:path w="3505200" h="554355">
                  <a:moveTo>
                    <a:pt x="3505199" y="0"/>
                  </a:moveTo>
                  <a:lnTo>
                    <a:pt x="0" y="0"/>
                  </a:lnTo>
                  <a:lnTo>
                    <a:pt x="0" y="554176"/>
                  </a:lnTo>
                  <a:lnTo>
                    <a:pt x="3505199" y="554176"/>
                  </a:lnTo>
                  <a:lnTo>
                    <a:pt x="3505199" y="0"/>
                  </a:lnTo>
                  <a:close/>
                </a:path>
              </a:pathLst>
            </a:custGeom>
            <a:solidFill>
              <a:srgbClr val="6F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1876" y="553160"/>
              <a:ext cx="7717790" cy="307975"/>
            </a:xfrm>
            <a:custGeom>
              <a:avLst/>
              <a:gdLst/>
              <a:ahLst/>
              <a:cxnLst/>
              <a:rect l="l" t="t" r="r" b="b"/>
              <a:pathLst>
                <a:path w="7717790" h="307975">
                  <a:moveTo>
                    <a:pt x="7717282" y="0"/>
                  </a:moveTo>
                  <a:lnTo>
                    <a:pt x="0" y="0"/>
                  </a:lnTo>
                  <a:lnTo>
                    <a:pt x="0" y="307644"/>
                  </a:lnTo>
                  <a:lnTo>
                    <a:pt x="7717282" y="307644"/>
                  </a:lnTo>
                  <a:lnTo>
                    <a:pt x="7717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876" y="553161"/>
              <a:ext cx="7717790" cy="307975"/>
            </a:xfrm>
            <a:custGeom>
              <a:avLst/>
              <a:gdLst/>
              <a:ahLst/>
              <a:cxnLst/>
              <a:rect l="l" t="t" r="r" b="b"/>
              <a:pathLst>
                <a:path w="7717790" h="307975">
                  <a:moveTo>
                    <a:pt x="0" y="0"/>
                  </a:moveTo>
                  <a:lnTo>
                    <a:pt x="7717282" y="0"/>
                  </a:lnTo>
                  <a:lnTo>
                    <a:pt x="7717282" y="307644"/>
                  </a:lnTo>
                  <a:lnTo>
                    <a:pt x="0" y="307644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876" y="857973"/>
              <a:ext cx="7717790" cy="918844"/>
            </a:xfrm>
            <a:custGeom>
              <a:avLst/>
              <a:gdLst/>
              <a:ahLst/>
              <a:cxnLst/>
              <a:rect l="l" t="t" r="r" b="b"/>
              <a:pathLst>
                <a:path w="7717790" h="918844">
                  <a:moveTo>
                    <a:pt x="7717282" y="0"/>
                  </a:moveTo>
                  <a:lnTo>
                    <a:pt x="0" y="0"/>
                  </a:lnTo>
                  <a:lnTo>
                    <a:pt x="0" y="918305"/>
                  </a:lnTo>
                  <a:lnTo>
                    <a:pt x="7717282" y="918305"/>
                  </a:lnTo>
                  <a:lnTo>
                    <a:pt x="7717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535" y="857972"/>
              <a:ext cx="7754620" cy="1009015"/>
            </a:xfrm>
            <a:custGeom>
              <a:avLst/>
              <a:gdLst/>
              <a:ahLst/>
              <a:cxnLst/>
              <a:rect l="l" t="t" r="r" b="b"/>
              <a:pathLst>
                <a:path w="7754620" h="1009014">
                  <a:moveTo>
                    <a:pt x="0" y="0"/>
                  </a:moveTo>
                  <a:lnTo>
                    <a:pt x="7754620" y="0"/>
                  </a:lnTo>
                  <a:lnTo>
                    <a:pt x="7754620" y="1008906"/>
                  </a:lnTo>
                  <a:lnTo>
                    <a:pt x="0" y="1008906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436" y="3758691"/>
              <a:ext cx="7715884" cy="1264920"/>
            </a:xfrm>
            <a:custGeom>
              <a:avLst/>
              <a:gdLst/>
              <a:ahLst/>
              <a:cxnLst/>
              <a:rect l="l" t="t" r="r" b="b"/>
              <a:pathLst>
                <a:path w="7715884" h="1264920">
                  <a:moveTo>
                    <a:pt x="7715885" y="0"/>
                  </a:moveTo>
                  <a:lnTo>
                    <a:pt x="0" y="0"/>
                  </a:lnTo>
                  <a:lnTo>
                    <a:pt x="0" y="231140"/>
                  </a:lnTo>
                  <a:lnTo>
                    <a:pt x="0" y="292100"/>
                  </a:lnTo>
                  <a:lnTo>
                    <a:pt x="0" y="1195070"/>
                  </a:lnTo>
                  <a:lnTo>
                    <a:pt x="0" y="1264920"/>
                  </a:lnTo>
                  <a:lnTo>
                    <a:pt x="7715885" y="1264920"/>
                  </a:lnTo>
                  <a:lnTo>
                    <a:pt x="7715885" y="1195070"/>
                  </a:lnTo>
                  <a:lnTo>
                    <a:pt x="7715885" y="292100"/>
                  </a:lnTo>
                  <a:lnTo>
                    <a:pt x="7715885" y="231140"/>
                  </a:lnTo>
                  <a:lnTo>
                    <a:pt x="771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38915" y="3749165"/>
          <a:ext cx="7715884" cy="1194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marL="92075">
                        <a:lnSpc>
                          <a:spcPts val="1610"/>
                        </a:lnSpc>
                        <a:spcBef>
                          <a:spcPts val="105"/>
                        </a:spcBef>
                      </a:pPr>
                      <a:r>
                        <a:rPr sz="1400" spc="-30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DAY</a:t>
                      </a:r>
                      <a:r>
                        <a:rPr sz="1400" spc="-160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45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14:</a:t>
                      </a:r>
                      <a:r>
                        <a:rPr sz="1400" spc="-60" dirty="0">
                          <a:solidFill>
                            <a:srgbClr val="D57A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Padum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Leh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C9F20"/>
                      </a:solidFill>
                      <a:prstDash val="solid"/>
                    </a:lnL>
                    <a:lnR w="19050">
                      <a:solidFill>
                        <a:srgbClr val="FC9F20"/>
                      </a:solidFill>
                      <a:prstDash val="solid"/>
                    </a:lnR>
                    <a:lnT w="19050">
                      <a:solidFill>
                        <a:srgbClr val="FC9F20"/>
                      </a:solidFill>
                      <a:prstDash val="solid"/>
                    </a:lnT>
                    <a:lnB w="19050">
                      <a:solidFill>
                        <a:srgbClr val="FC9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C9F20"/>
                      </a:solidFill>
                      <a:prstDash val="solid"/>
                    </a:lnT>
                    <a:lnB w="19050">
                      <a:solidFill>
                        <a:srgbClr val="FC9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969">
                <a:tc>
                  <a:txBody>
                    <a:bodyPr/>
                    <a:lstStyle/>
                    <a:p>
                      <a:pPr marL="377190" indent="-287020">
                        <a:lnSpc>
                          <a:spcPts val="167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After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Breakfast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leave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Leh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(The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Ladakh)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Enroute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Stop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Zangla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Palace,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Sangam,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Magnetic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Hill.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Overnight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stay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Leh.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7195" indent="-327025">
                        <a:lnSpc>
                          <a:spcPts val="1620"/>
                        </a:lnSpc>
                        <a:spcBef>
                          <a:spcPts val="120"/>
                        </a:spcBef>
                        <a:buFont typeface="Arial MT"/>
                        <a:buChar char="•"/>
                        <a:tabLst>
                          <a:tab pos="41719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Expedition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Ends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here.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C9F20"/>
                      </a:solidFill>
                      <a:prstDash val="solid"/>
                    </a:lnL>
                    <a:lnR w="19050">
                      <a:solidFill>
                        <a:srgbClr val="FC9F20"/>
                      </a:solidFill>
                      <a:prstDash val="solid"/>
                    </a:lnR>
                    <a:lnT w="19050">
                      <a:solidFill>
                        <a:srgbClr val="FC9F20"/>
                      </a:solidFill>
                      <a:prstDash val="solid"/>
                    </a:lnT>
                    <a:lnB w="19050">
                      <a:solidFill>
                        <a:srgbClr val="FC9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499160" y="2206395"/>
            <a:ext cx="7572375" cy="1367155"/>
            <a:chOff x="499160" y="2206395"/>
            <a:chExt cx="7572375" cy="1367155"/>
          </a:xfrm>
        </p:grpSpPr>
        <p:sp>
          <p:nvSpPr>
            <p:cNvPr id="16" name="object 16"/>
            <p:cNvSpPr/>
            <p:nvPr/>
          </p:nvSpPr>
          <p:spPr>
            <a:xfrm>
              <a:off x="508673" y="2215921"/>
              <a:ext cx="7553325" cy="1357630"/>
            </a:xfrm>
            <a:custGeom>
              <a:avLst/>
              <a:gdLst/>
              <a:ahLst/>
              <a:cxnLst/>
              <a:rect l="l" t="t" r="r" b="b"/>
              <a:pathLst>
                <a:path w="7553325" h="1357629">
                  <a:moveTo>
                    <a:pt x="7552944" y="0"/>
                  </a:moveTo>
                  <a:lnTo>
                    <a:pt x="0" y="0"/>
                  </a:lnTo>
                  <a:lnTo>
                    <a:pt x="0" y="449072"/>
                  </a:lnTo>
                  <a:lnTo>
                    <a:pt x="0" y="479552"/>
                  </a:lnTo>
                  <a:lnTo>
                    <a:pt x="0" y="1143762"/>
                  </a:lnTo>
                  <a:lnTo>
                    <a:pt x="0" y="1357122"/>
                  </a:lnTo>
                  <a:lnTo>
                    <a:pt x="7552944" y="1357122"/>
                  </a:lnTo>
                  <a:lnTo>
                    <a:pt x="7552944" y="1143762"/>
                  </a:lnTo>
                  <a:lnTo>
                    <a:pt x="7552944" y="479552"/>
                  </a:lnTo>
                  <a:lnTo>
                    <a:pt x="7552944" y="449072"/>
                  </a:lnTo>
                  <a:lnTo>
                    <a:pt x="7552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9148" y="2655468"/>
              <a:ext cx="7572375" cy="713740"/>
            </a:xfrm>
            <a:custGeom>
              <a:avLst/>
              <a:gdLst/>
              <a:ahLst/>
              <a:cxnLst/>
              <a:rect l="l" t="t" r="r" b="b"/>
              <a:pathLst>
                <a:path w="7572375" h="713739">
                  <a:moveTo>
                    <a:pt x="7571994" y="694690"/>
                  </a:moveTo>
                  <a:lnTo>
                    <a:pt x="0" y="694690"/>
                  </a:lnTo>
                  <a:lnTo>
                    <a:pt x="0" y="713740"/>
                  </a:lnTo>
                  <a:lnTo>
                    <a:pt x="7571994" y="713740"/>
                  </a:lnTo>
                  <a:lnTo>
                    <a:pt x="7571994" y="694690"/>
                  </a:lnTo>
                  <a:close/>
                </a:path>
                <a:path w="7572375" h="713739">
                  <a:moveTo>
                    <a:pt x="7571994" y="30480"/>
                  </a:moveTo>
                  <a:lnTo>
                    <a:pt x="0" y="30480"/>
                  </a:lnTo>
                  <a:lnTo>
                    <a:pt x="0" y="49530"/>
                  </a:lnTo>
                  <a:lnTo>
                    <a:pt x="7571994" y="49530"/>
                  </a:lnTo>
                  <a:lnTo>
                    <a:pt x="7571994" y="30480"/>
                  </a:lnTo>
                  <a:close/>
                </a:path>
                <a:path w="7572375" h="713739">
                  <a:moveTo>
                    <a:pt x="7571994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571994" y="19050"/>
                  </a:lnTo>
                  <a:lnTo>
                    <a:pt x="7571994" y="0"/>
                  </a:lnTo>
                  <a:close/>
                </a:path>
              </a:pathLst>
            </a:custGeom>
            <a:solidFill>
              <a:srgbClr val="FC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9160" y="2206395"/>
              <a:ext cx="7572375" cy="1163320"/>
            </a:xfrm>
            <a:custGeom>
              <a:avLst/>
              <a:gdLst/>
              <a:ahLst/>
              <a:cxnLst/>
              <a:rect l="l" t="t" r="r" b="b"/>
              <a:pathLst>
                <a:path w="7572375" h="1163320">
                  <a:moveTo>
                    <a:pt x="9525" y="0"/>
                  </a:moveTo>
                  <a:lnTo>
                    <a:pt x="9525" y="468118"/>
                  </a:lnTo>
                </a:path>
                <a:path w="7572375" h="1163320">
                  <a:moveTo>
                    <a:pt x="9525" y="479548"/>
                  </a:moveTo>
                  <a:lnTo>
                    <a:pt x="9525" y="1162808"/>
                  </a:lnTo>
                </a:path>
                <a:path w="7572375" h="1163320">
                  <a:moveTo>
                    <a:pt x="7562468" y="0"/>
                  </a:moveTo>
                  <a:lnTo>
                    <a:pt x="7562468" y="468118"/>
                  </a:lnTo>
                </a:path>
                <a:path w="7572375" h="1163320">
                  <a:moveTo>
                    <a:pt x="7562468" y="479548"/>
                  </a:moveTo>
                  <a:lnTo>
                    <a:pt x="7562468" y="1162808"/>
                  </a:lnTo>
                </a:path>
                <a:path w="7572375" h="1163320">
                  <a:moveTo>
                    <a:pt x="0" y="9525"/>
                  </a:moveTo>
                  <a:lnTo>
                    <a:pt x="7571993" y="9525"/>
                  </a:lnTo>
                </a:path>
              </a:pathLst>
            </a:custGeom>
            <a:ln w="19050">
              <a:solidFill>
                <a:srgbClr val="FC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8210" y="507491"/>
            <a:ext cx="7534275" cy="28575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505"/>
              </a:spcBef>
            </a:pPr>
            <a:r>
              <a:rPr sz="1400" spc="-35" dirty="0">
                <a:solidFill>
                  <a:srgbClr val="D57A00"/>
                </a:solidFill>
                <a:latin typeface="Verdana"/>
                <a:cs typeface="Verdana"/>
              </a:rPr>
              <a:t>DAY</a:t>
            </a:r>
            <a:r>
              <a:rPr sz="1400" spc="-165" dirty="0">
                <a:solidFill>
                  <a:srgbClr val="D57A00"/>
                </a:solidFill>
                <a:latin typeface="Verdana"/>
                <a:cs typeface="Verdana"/>
              </a:rPr>
              <a:t> 12:</a:t>
            </a:r>
            <a:r>
              <a:rPr sz="1400" spc="-260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b="1" spc="-30" dirty="0">
                <a:latin typeface="Arial"/>
                <a:cs typeface="Arial"/>
              </a:rPr>
              <a:t>Health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Camp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Tibetan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Hospital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Padum</a:t>
            </a:r>
            <a:endParaRPr sz="1400">
              <a:latin typeface="Arial"/>
              <a:cs typeface="Arial"/>
            </a:endParaRPr>
          </a:p>
          <a:p>
            <a:pPr marL="335280" marR="365125" indent="-287020">
              <a:lnSpc>
                <a:spcPct val="101400"/>
              </a:lnSpc>
              <a:spcBef>
                <a:spcPts val="385"/>
              </a:spcBef>
              <a:buFont typeface="Arial MT"/>
              <a:buChar char="•"/>
              <a:tabLst>
                <a:tab pos="335280" algn="l"/>
              </a:tabLst>
            </a:pPr>
            <a:r>
              <a:rPr sz="1400" dirty="0">
                <a:latin typeface="Calibri"/>
                <a:cs typeface="Calibri"/>
              </a:rPr>
              <a:t>Today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sit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Local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Amchis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Hospital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till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half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day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see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Practice </a:t>
            </a:r>
            <a:r>
              <a:rPr sz="1400" dirty="0">
                <a:latin typeface="Calibri"/>
                <a:cs typeface="Calibri"/>
              </a:rPr>
              <a:t>Tibetan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Medicine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Practical.</a:t>
            </a:r>
            <a:endParaRPr sz="1400">
              <a:latin typeface="Calibri"/>
              <a:cs typeface="Calibri"/>
            </a:endParaRPr>
          </a:p>
          <a:p>
            <a:pPr marL="335280" marR="269240" indent="-287020">
              <a:lnSpc>
                <a:spcPts val="1580"/>
              </a:lnSpc>
              <a:spcBef>
                <a:spcPts val="665"/>
              </a:spcBef>
              <a:buChar char="•"/>
              <a:tabLst>
                <a:tab pos="335280" algn="l"/>
                <a:tab pos="379095" algn="l"/>
              </a:tabLst>
            </a:pPr>
            <a:r>
              <a:rPr sz="1400" dirty="0">
                <a:latin typeface="Arial MT"/>
                <a:cs typeface="Arial MT"/>
              </a:rPr>
              <a:t>	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Other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Half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day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guided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tour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5-Dhayani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Buddha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Statue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place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Evenings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leisure.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buFont typeface="Arial MT"/>
              <a:buChar char="•"/>
            </a:pPr>
            <a:endParaRPr sz="14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400" dirty="0">
                <a:solidFill>
                  <a:srgbClr val="D57A00"/>
                </a:solidFill>
                <a:latin typeface="Verdana"/>
                <a:cs typeface="Verdana"/>
              </a:rPr>
              <a:t>DAYs</a:t>
            </a:r>
            <a:r>
              <a:rPr sz="1400" spc="-5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7A00"/>
                </a:solidFill>
                <a:latin typeface="Verdana"/>
                <a:cs typeface="Verdana"/>
              </a:rPr>
              <a:t>13:</a:t>
            </a:r>
            <a:r>
              <a:rPr sz="1400" spc="-45" dirty="0">
                <a:solidFill>
                  <a:srgbClr val="D57A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Arial"/>
                <a:cs typeface="Arial"/>
              </a:rPr>
              <a:t>Local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Sightseeing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Zanskar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Valley.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400">
              <a:latin typeface="Arial"/>
              <a:cs typeface="Arial"/>
            </a:endParaRPr>
          </a:p>
          <a:p>
            <a:pPr marL="368300" marR="800100" indent="-287020">
              <a:lnSpc>
                <a:spcPct val="101400"/>
              </a:lnSpc>
              <a:buFont typeface="Arial MT"/>
              <a:buChar char="•"/>
              <a:tabLst>
                <a:tab pos="368300" algn="l"/>
              </a:tabLst>
            </a:pPr>
            <a:r>
              <a:rPr sz="1400" dirty="0">
                <a:latin typeface="Calibri"/>
                <a:cs typeface="Calibri"/>
              </a:rPr>
              <a:t>Today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local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sightseeing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attractions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mentioned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information booklet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explore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Zanskar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valley.</a:t>
            </a:r>
            <a:endParaRPr sz="1400">
              <a:latin typeface="Calibri"/>
              <a:cs typeface="Calibri"/>
            </a:endParaRPr>
          </a:p>
          <a:p>
            <a:pPr marL="407670" indent="-32639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407670" algn="l"/>
              </a:tabLst>
            </a:pPr>
            <a:r>
              <a:rPr sz="1400" spc="-10" dirty="0">
                <a:latin typeface="Calibri"/>
                <a:cs typeface="Calibri"/>
              </a:rPr>
              <a:t>Overnight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Padum.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3943" y="6047628"/>
            <a:ext cx="25146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spc="-50" dirty="0">
                <a:solidFill>
                  <a:srgbClr val="D57A00"/>
                </a:solidFill>
                <a:latin typeface="Arial MT"/>
                <a:cs typeface="Arial MT"/>
              </a:rPr>
              <a:t>1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"/>
            <a:ext cx="9150350" cy="6871970"/>
            <a:chOff x="0" y="-7620"/>
            <a:chExt cx="9150350" cy="6871970"/>
          </a:xfrm>
        </p:grpSpPr>
        <p:sp>
          <p:nvSpPr>
            <p:cNvPr id="3" name="object 3"/>
            <p:cNvSpPr/>
            <p:nvPr/>
          </p:nvSpPr>
          <p:spPr>
            <a:xfrm>
              <a:off x="457200" y="333754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8229600" y="0"/>
                  </a:moveTo>
                  <a:lnTo>
                    <a:pt x="0" y="0"/>
                  </a:lnTo>
                  <a:lnTo>
                    <a:pt x="0" y="6185396"/>
                  </a:lnTo>
                  <a:lnTo>
                    <a:pt x="8229600" y="618539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33754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0" y="0"/>
                  </a:moveTo>
                  <a:lnTo>
                    <a:pt x="8229600" y="0"/>
                  </a:lnTo>
                  <a:lnTo>
                    <a:pt x="8229600" y="6185409"/>
                  </a:lnTo>
                  <a:lnTo>
                    <a:pt x="0" y="618540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1332" y="0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3678809" y="0"/>
                  </a:moveTo>
                  <a:lnTo>
                    <a:pt x="0" y="0"/>
                  </a:lnTo>
                  <a:lnTo>
                    <a:pt x="0" y="677672"/>
                  </a:lnTo>
                  <a:lnTo>
                    <a:pt x="3678809" y="677672"/>
                  </a:lnTo>
                  <a:lnTo>
                    <a:pt x="367880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1332" y="0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0" y="677672"/>
                  </a:moveTo>
                  <a:lnTo>
                    <a:pt x="3678809" y="677672"/>
                  </a:lnTo>
                  <a:lnTo>
                    <a:pt x="3678809" y="0"/>
                  </a:lnTo>
                </a:path>
                <a:path w="3679190" h="678180">
                  <a:moveTo>
                    <a:pt x="0" y="0"/>
                  </a:moveTo>
                  <a:lnTo>
                    <a:pt x="0" y="677672"/>
                  </a:lnTo>
                </a:path>
              </a:pathLst>
            </a:custGeom>
            <a:ln w="15240">
              <a:solidFill>
                <a:srgbClr val="74A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2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5199" y="0"/>
                  </a:moveTo>
                  <a:lnTo>
                    <a:pt x="0" y="0"/>
                  </a:lnTo>
                  <a:lnTo>
                    <a:pt x="0" y="601851"/>
                  </a:lnTo>
                  <a:lnTo>
                    <a:pt x="3505199" y="601851"/>
                  </a:lnTo>
                  <a:lnTo>
                    <a:pt x="3505199" y="0"/>
                  </a:lnTo>
                  <a:close/>
                </a:path>
              </a:pathLst>
            </a:custGeom>
            <a:solidFill>
              <a:srgbClr val="6F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88974" y="1294891"/>
            <a:ext cx="535368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Accommodation</a:t>
            </a:r>
            <a:r>
              <a:rPr sz="1200" b="1" spc="5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Partner</a:t>
            </a:r>
            <a:r>
              <a:rPr sz="1200" b="1" spc="5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and</a:t>
            </a:r>
            <a:r>
              <a:rPr sz="1200" b="1" spc="345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Types</a:t>
            </a:r>
            <a:r>
              <a:rPr sz="1200" b="1" spc="-114" dirty="0">
                <a:latin typeface="Tahoma"/>
                <a:cs typeface="Tahoma"/>
              </a:rPr>
              <a:t> </a:t>
            </a:r>
            <a:r>
              <a:rPr sz="1200" b="1" spc="-15" dirty="0">
                <a:latin typeface="Tahoma"/>
                <a:cs typeface="Tahoma"/>
              </a:rPr>
              <a:t>to</a:t>
            </a:r>
            <a:r>
              <a:rPr sz="1200" b="1" spc="-1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be</a:t>
            </a:r>
            <a:r>
              <a:rPr sz="1200" b="1" spc="3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used</a:t>
            </a:r>
            <a:r>
              <a:rPr sz="1200" b="1" spc="-50" dirty="0">
                <a:latin typeface="Tahoma"/>
                <a:cs typeface="Tahoma"/>
              </a:rPr>
              <a:t> </a:t>
            </a:r>
            <a:r>
              <a:rPr sz="1200" b="1" spc="-55" dirty="0">
                <a:latin typeface="Tahoma"/>
                <a:cs typeface="Tahoma"/>
              </a:rPr>
              <a:t>for</a:t>
            </a:r>
            <a:r>
              <a:rPr sz="1200" b="1" spc="-135" dirty="0">
                <a:latin typeface="Tahoma"/>
                <a:cs typeface="Tahoma"/>
              </a:rPr>
              <a:t> </a:t>
            </a:r>
            <a:r>
              <a:rPr sz="1200" b="1" spc="-70" dirty="0">
                <a:latin typeface="Tahoma"/>
                <a:cs typeface="Tahoma"/>
              </a:rPr>
              <a:t>this</a:t>
            </a:r>
            <a:r>
              <a:rPr sz="1200" b="1" spc="-190" dirty="0">
                <a:latin typeface="Tahoma"/>
                <a:cs typeface="Tahoma"/>
              </a:rPr>
              <a:t> </a:t>
            </a:r>
            <a:r>
              <a:rPr sz="1200" b="1" spc="-55" dirty="0">
                <a:latin typeface="Tahoma"/>
                <a:cs typeface="Tahoma"/>
              </a:rPr>
              <a:t>tour</a:t>
            </a:r>
            <a:r>
              <a:rPr sz="1200" b="1" spc="-15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Package: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</a:pPr>
            <a:r>
              <a:rPr sz="1200" b="1" u="sng" spc="-10" dirty="0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ahoma"/>
                <a:cs typeface="Tahoma"/>
              </a:rPr>
              <a:t>https://</a:t>
            </a:r>
            <a:r>
              <a:rPr sz="1200" b="1" u="sng" spc="-10" dirty="0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latin typeface="Tahoma"/>
                <a:cs typeface="Tahoma"/>
                <a:hlinkClick r:id="rId3"/>
              </a:rPr>
              <a:t>www.zapstays.homes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Tahoma"/>
                <a:cs typeface="Tahoma"/>
              </a:rPr>
              <a:t>All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Accommodation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on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MAPAI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Basis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(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Breakfast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and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Dinner</a:t>
            </a:r>
            <a:r>
              <a:rPr sz="1200" b="1" spc="1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Included)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96111" y="0"/>
            <a:ext cx="2234565" cy="1028700"/>
            <a:chOff x="896111" y="0"/>
            <a:chExt cx="2234565" cy="10287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111" y="57910"/>
              <a:ext cx="1063751" cy="970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2450" y="0"/>
              <a:ext cx="1037844" cy="100583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703943" y="6047628"/>
            <a:ext cx="25146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spc="-50" dirty="0">
                <a:solidFill>
                  <a:srgbClr val="D57A00"/>
                </a:solidFill>
                <a:latin typeface="Arial MT"/>
                <a:cs typeface="Arial MT"/>
              </a:rPr>
              <a:t>4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"/>
            <a:ext cx="9150350" cy="6871970"/>
            <a:chOff x="0" y="-7620"/>
            <a:chExt cx="9150350" cy="6871970"/>
          </a:xfrm>
        </p:grpSpPr>
        <p:sp>
          <p:nvSpPr>
            <p:cNvPr id="3" name="object 3"/>
            <p:cNvSpPr/>
            <p:nvPr/>
          </p:nvSpPr>
          <p:spPr>
            <a:xfrm>
              <a:off x="457200" y="333754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8229600" y="0"/>
                  </a:moveTo>
                  <a:lnTo>
                    <a:pt x="0" y="0"/>
                  </a:lnTo>
                  <a:lnTo>
                    <a:pt x="0" y="6185396"/>
                  </a:lnTo>
                  <a:lnTo>
                    <a:pt x="8229600" y="618539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33754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0" y="0"/>
                  </a:moveTo>
                  <a:lnTo>
                    <a:pt x="8229600" y="0"/>
                  </a:lnTo>
                  <a:lnTo>
                    <a:pt x="8229600" y="6185409"/>
                  </a:lnTo>
                  <a:lnTo>
                    <a:pt x="0" y="618540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1332" y="0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3678809" y="0"/>
                  </a:moveTo>
                  <a:lnTo>
                    <a:pt x="0" y="0"/>
                  </a:lnTo>
                  <a:lnTo>
                    <a:pt x="0" y="677672"/>
                  </a:lnTo>
                  <a:lnTo>
                    <a:pt x="3678809" y="677672"/>
                  </a:lnTo>
                  <a:lnTo>
                    <a:pt x="367880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1332" y="0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0" y="677672"/>
                  </a:moveTo>
                  <a:lnTo>
                    <a:pt x="3678809" y="677672"/>
                  </a:lnTo>
                  <a:lnTo>
                    <a:pt x="3678809" y="0"/>
                  </a:lnTo>
                </a:path>
                <a:path w="3679190" h="678180">
                  <a:moveTo>
                    <a:pt x="0" y="0"/>
                  </a:moveTo>
                  <a:lnTo>
                    <a:pt x="0" y="677672"/>
                  </a:lnTo>
                </a:path>
              </a:pathLst>
            </a:custGeom>
            <a:ln w="15240">
              <a:solidFill>
                <a:srgbClr val="74A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2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5199" y="0"/>
                  </a:moveTo>
                  <a:lnTo>
                    <a:pt x="0" y="0"/>
                  </a:lnTo>
                  <a:lnTo>
                    <a:pt x="0" y="601851"/>
                  </a:lnTo>
                  <a:lnTo>
                    <a:pt x="3505199" y="601851"/>
                  </a:lnTo>
                  <a:lnTo>
                    <a:pt x="3505199" y="0"/>
                  </a:lnTo>
                  <a:close/>
                </a:path>
              </a:pathLst>
            </a:custGeom>
            <a:solidFill>
              <a:srgbClr val="6F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85339" y="638555"/>
            <a:ext cx="6809105" cy="297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Tahoma"/>
                <a:cs typeface="Tahoma"/>
              </a:rPr>
              <a:t>Terms</a:t>
            </a:r>
            <a:r>
              <a:rPr sz="1400" b="1" spc="-22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of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Booking: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50%Advance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Payment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Other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50%a</a:t>
            </a:r>
            <a:r>
              <a:rPr sz="1400" b="1" spc="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week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before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arrival.</a:t>
            </a:r>
            <a:endParaRPr sz="1400">
              <a:latin typeface="Tahoma"/>
              <a:cs typeface="Tahoma"/>
            </a:endParaRPr>
          </a:p>
          <a:p>
            <a:pPr marL="13335">
              <a:lnSpc>
                <a:spcPts val="1415"/>
              </a:lnSpc>
              <a:spcBef>
                <a:spcPts val="1420"/>
              </a:spcBef>
            </a:pPr>
            <a:r>
              <a:rPr sz="1200" b="1" spc="-10" dirty="0">
                <a:latin typeface="Tahoma"/>
                <a:cs typeface="Tahoma"/>
              </a:rPr>
              <a:t>INCLUSIONS:</a:t>
            </a:r>
            <a:endParaRPr sz="1200">
              <a:latin typeface="Tahoma"/>
              <a:cs typeface="Tahoma"/>
            </a:endParaRPr>
          </a:p>
          <a:p>
            <a:pPr marL="147955" indent="-135255">
              <a:lnSpc>
                <a:spcPts val="1415"/>
              </a:lnSpc>
              <a:buChar char="•"/>
              <a:tabLst>
                <a:tab pos="147955" algn="l"/>
              </a:tabLst>
            </a:pPr>
            <a:r>
              <a:rPr sz="1200" spc="-45" dirty="0">
                <a:latin typeface="Verdana"/>
                <a:cs typeface="Verdana"/>
              </a:rPr>
              <a:t>All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Transport </a:t>
            </a:r>
            <a:r>
              <a:rPr sz="1200" spc="-80" dirty="0">
                <a:latin typeface="Verdana"/>
                <a:cs typeface="Verdana"/>
              </a:rPr>
              <a:t>Tempo</a:t>
            </a:r>
            <a:r>
              <a:rPr sz="1200" spc="-75" dirty="0">
                <a:latin typeface="Verdana"/>
                <a:cs typeface="Verdana"/>
              </a:rPr>
              <a:t> Traveller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(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14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Seater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Mini-</a:t>
            </a:r>
            <a:r>
              <a:rPr sz="1200" spc="-70" dirty="0">
                <a:latin typeface="Verdana"/>
                <a:cs typeface="Verdana"/>
              </a:rPr>
              <a:t>Tourist </a:t>
            </a:r>
            <a:r>
              <a:rPr sz="1200" spc="-65" dirty="0">
                <a:latin typeface="Verdana"/>
                <a:cs typeface="Verdana"/>
              </a:rPr>
              <a:t>Wagon </a:t>
            </a:r>
            <a:r>
              <a:rPr sz="1200" spc="-35" dirty="0">
                <a:latin typeface="Verdana"/>
                <a:cs typeface="Verdana"/>
              </a:rPr>
              <a:t>to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be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used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for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the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whole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trip).</a:t>
            </a:r>
            <a:endParaRPr sz="1200">
              <a:latin typeface="Verdana"/>
              <a:cs typeface="Verdana"/>
            </a:endParaRPr>
          </a:p>
          <a:p>
            <a:pPr marL="147955" indent="-135255">
              <a:lnSpc>
                <a:spcPts val="1415"/>
              </a:lnSpc>
              <a:spcBef>
                <a:spcPts val="75"/>
              </a:spcBef>
              <a:buChar char="•"/>
              <a:tabLst>
                <a:tab pos="147955" algn="l"/>
              </a:tabLst>
            </a:pPr>
            <a:r>
              <a:rPr sz="1200" spc="-25" dirty="0">
                <a:latin typeface="Verdana"/>
                <a:cs typeface="Verdana"/>
              </a:rPr>
              <a:t>All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Accommodation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on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MAPAI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Basis.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(Includes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Breakfast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and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Dinner)</a:t>
            </a:r>
            <a:endParaRPr sz="1200">
              <a:latin typeface="Verdana"/>
              <a:cs typeface="Verdana"/>
            </a:endParaRPr>
          </a:p>
          <a:p>
            <a:pPr marL="147955" indent="-135255">
              <a:lnSpc>
                <a:spcPts val="1390"/>
              </a:lnSpc>
              <a:buChar char="•"/>
              <a:tabLst>
                <a:tab pos="147955" algn="l"/>
              </a:tabLst>
            </a:pPr>
            <a:r>
              <a:rPr sz="1200" spc="-95" dirty="0">
                <a:latin typeface="Verdana"/>
                <a:cs typeface="Verdana"/>
              </a:rPr>
              <a:t>First</a:t>
            </a:r>
            <a:r>
              <a:rPr sz="1200" spc="-2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Aid,</a:t>
            </a:r>
            <a:r>
              <a:rPr sz="1200" spc="-14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Oxygen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Cylinders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and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Other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Essentials.</a:t>
            </a:r>
            <a:endParaRPr sz="1200">
              <a:latin typeface="Verdana"/>
              <a:cs typeface="Verdana"/>
            </a:endParaRPr>
          </a:p>
          <a:p>
            <a:pPr marL="147955" indent="-135255">
              <a:lnSpc>
                <a:spcPts val="1415"/>
              </a:lnSpc>
              <a:buChar char="•"/>
              <a:tabLst>
                <a:tab pos="147955" algn="l"/>
              </a:tabLst>
            </a:pPr>
            <a:r>
              <a:rPr sz="1200" spc="-80" dirty="0">
                <a:latin typeface="Verdana"/>
                <a:cs typeface="Verdana"/>
              </a:rPr>
              <a:t>Inner</a:t>
            </a:r>
            <a:r>
              <a:rPr sz="1200" spc="-125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Line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Permits</a:t>
            </a:r>
            <a:endParaRPr sz="1200">
              <a:latin typeface="Verdana"/>
              <a:cs typeface="Verdana"/>
            </a:endParaRPr>
          </a:p>
          <a:p>
            <a:pPr marL="202565" indent="-189865">
              <a:lnSpc>
                <a:spcPts val="1415"/>
              </a:lnSpc>
              <a:spcBef>
                <a:spcPts val="70"/>
              </a:spcBef>
              <a:buChar char="•"/>
              <a:tabLst>
                <a:tab pos="202565" algn="l"/>
              </a:tabLst>
            </a:pPr>
            <a:r>
              <a:rPr sz="1200" dirty="0">
                <a:latin typeface="Verdana"/>
                <a:cs typeface="Verdana"/>
              </a:rPr>
              <a:t>Necessary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hand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outs</a:t>
            </a:r>
            <a:endParaRPr sz="1200">
              <a:latin typeface="Verdana"/>
              <a:cs typeface="Verdana"/>
            </a:endParaRPr>
          </a:p>
          <a:p>
            <a:pPr marL="202565" indent="-189865">
              <a:lnSpc>
                <a:spcPts val="1415"/>
              </a:lnSpc>
              <a:buChar char="•"/>
              <a:tabLst>
                <a:tab pos="202565" algn="l"/>
              </a:tabLst>
            </a:pPr>
            <a:r>
              <a:rPr sz="1200" spc="-10" dirty="0">
                <a:latin typeface="Verdana"/>
                <a:cs typeface="Verdana"/>
              </a:rPr>
              <a:t>Guides</a:t>
            </a:r>
            <a:endParaRPr sz="1200">
              <a:latin typeface="Verdana"/>
              <a:cs typeface="Verdana"/>
            </a:endParaRPr>
          </a:p>
          <a:p>
            <a:pPr marL="13335">
              <a:lnSpc>
                <a:spcPts val="1415"/>
              </a:lnSpc>
              <a:spcBef>
                <a:spcPts val="75"/>
              </a:spcBef>
            </a:pPr>
            <a:r>
              <a:rPr sz="1200" b="1" spc="-10" dirty="0">
                <a:latin typeface="Tahoma"/>
                <a:cs typeface="Tahoma"/>
              </a:rPr>
              <a:t>EXCLUSIONS:</a:t>
            </a:r>
            <a:endParaRPr sz="1200">
              <a:latin typeface="Tahoma"/>
              <a:cs typeface="Tahoma"/>
            </a:endParaRPr>
          </a:p>
          <a:p>
            <a:pPr marL="147955" indent="-135255">
              <a:lnSpc>
                <a:spcPts val="1390"/>
              </a:lnSpc>
              <a:buChar char="•"/>
              <a:tabLst>
                <a:tab pos="147955" algn="l"/>
              </a:tabLst>
            </a:pPr>
            <a:r>
              <a:rPr sz="1200" spc="-60" dirty="0">
                <a:latin typeface="Verdana"/>
                <a:cs typeface="Verdana"/>
              </a:rPr>
              <a:t>Flight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tickets</a:t>
            </a:r>
            <a:endParaRPr sz="1200">
              <a:latin typeface="Verdana"/>
              <a:cs typeface="Verdana"/>
            </a:endParaRPr>
          </a:p>
          <a:p>
            <a:pPr marL="147955" indent="-135255">
              <a:lnSpc>
                <a:spcPts val="1415"/>
              </a:lnSpc>
              <a:buChar char="•"/>
              <a:tabLst>
                <a:tab pos="147955" algn="l"/>
              </a:tabLst>
            </a:pPr>
            <a:r>
              <a:rPr sz="1200" spc="-25" dirty="0">
                <a:latin typeface="Verdana"/>
                <a:cs typeface="Verdana"/>
              </a:rPr>
              <a:t>GST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if</a:t>
            </a:r>
            <a:r>
              <a:rPr sz="1200" spc="-17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Applicable</a:t>
            </a:r>
            <a:endParaRPr sz="1200">
              <a:latin typeface="Verdana"/>
              <a:cs typeface="Verdana"/>
            </a:endParaRPr>
          </a:p>
          <a:p>
            <a:pPr marL="147955" indent="-135255">
              <a:lnSpc>
                <a:spcPts val="1415"/>
              </a:lnSpc>
              <a:spcBef>
                <a:spcPts val="70"/>
              </a:spcBef>
              <a:buChar char="•"/>
              <a:tabLst>
                <a:tab pos="147955" algn="l"/>
              </a:tabLst>
            </a:pPr>
            <a:r>
              <a:rPr sz="1200" spc="-100" dirty="0">
                <a:latin typeface="Verdana"/>
                <a:cs typeface="Verdana"/>
              </a:rPr>
              <a:t>Travel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Insurance</a:t>
            </a:r>
            <a:endParaRPr sz="1200">
              <a:latin typeface="Verdana"/>
              <a:cs typeface="Verdana"/>
            </a:endParaRPr>
          </a:p>
          <a:p>
            <a:pPr marL="147955" indent="-135255">
              <a:lnSpc>
                <a:spcPts val="1415"/>
              </a:lnSpc>
              <a:buChar char="•"/>
              <a:tabLst>
                <a:tab pos="147955" algn="l"/>
              </a:tabLst>
            </a:pPr>
            <a:r>
              <a:rPr sz="1200" spc="-105" dirty="0">
                <a:latin typeface="Verdana"/>
                <a:cs typeface="Verdana"/>
              </a:rPr>
              <a:t>Tips</a:t>
            </a:r>
            <a:r>
              <a:rPr sz="1200" spc="-1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for</a:t>
            </a:r>
            <a:r>
              <a:rPr sz="1200" spc="-2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Guide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and </a:t>
            </a:r>
            <a:r>
              <a:rPr sz="1200" spc="-10" dirty="0">
                <a:latin typeface="Verdana"/>
                <a:cs typeface="Verdana"/>
              </a:rPr>
              <a:t>Drivers.</a:t>
            </a:r>
            <a:endParaRPr sz="1200">
              <a:latin typeface="Verdana"/>
              <a:cs typeface="Verdana"/>
            </a:endParaRPr>
          </a:p>
          <a:p>
            <a:pPr marL="105410" indent="-95250">
              <a:lnSpc>
                <a:spcPts val="1415"/>
              </a:lnSpc>
              <a:spcBef>
                <a:spcPts val="70"/>
              </a:spcBef>
              <a:buChar char="•"/>
              <a:tabLst>
                <a:tab pos="105410" algn="l"/>
              </a:tabLst>
            </a:pPr>
            <a:r>
              <a:rPr sz="1200" spc="-85" dirty="0">
                <a:latin typeface="Verdana"/>
                <a:cs typeface="Verdana"/>
              </a:rPr>
              <a:t>Entry</a:t>
            </a:r>
            <a:r>
              <a:rPr sz="1200" spc="-1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fee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Monasteries,</a:t>
            </a:r>
            <a:r>
              <a:rPr sz="1200" spc="-135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Museums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etc</a:t>
            </a:r>
            <a:r>
              <a:rPr sz="1200" spc="-26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105410" indent="-95250">
              <a:lnSpc>
                <a:spcPts val="1415"/>
              </a:lnSpc>
              <a:buChar char="•"/>
              <a:tabLst>
                <a:tab pos="105410" algn="l"/>
              </a:tabLst>
            </a:pPr>
            <a:r>
              <a:rPr sz="1200" spc="-40" dirty="0">
                <a:latin typeface="Verdana"/>
                <a:cs typeface="Verdana"/>
              </a:rPr>
              <a:t>Anything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Else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not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mentioned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in</a:t>
            </a:r>
            <a:r>
              <a:rPr sz="1200" spc="-13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list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inclusion.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0708" y="1155190"/>
            <a:ext cx="1050290" cy="2217420"/>
            <a:chOff x="330708" y="1155190"/>
            <a:chExt cx="1050290" cy="22174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" y="1155190"/>
              <a:ext cx="976884" cy="1016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708" y="2322574"/>
              <a:ext cx="1050036" cy="105003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703943" y="6047628"/>
            <a:ext cx="25146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spc="-50" dirty="0">
                <a:solidFill>
                  <a:srgbClr val="D57A00"/>
                </a:solidFill>
                <a:latin typeface="Arial MT"/>
                <a:cs typeface="Arial MT"/>
              </a:rPr>
              <a:t>6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"/>
            <a:ext cx="9150350" cy="6871970"/>
            <a:chOff x="0" y="-7620"/>
            <a:chExt cx="9150350" cy="6871970"/>
          </a:xfrm>
        </p:grpSpPr>
        <p:sp>
          <p:nvSpPr>
            <p:cNvPr id="3" name="object 3"/>
            <p:cNvSpPr/>
            <p:nvPr/>
          </p:nvSpPr>
          <p:spPr>
            <a:xfrm>
              <a:off x="457200" y="333754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8229600" y="0"/>
                  </a:moveTo>
                  <a:lnTo>
                    <a:pt x="0" y="0"/>
                  </a:lnTo>
                  <a:lnTo>
                    <a:pt x="0" y="6185396"/>
                  </a:lnTo>
                  <a:lnTo>
                    <a:pt x="8229600" y="618539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333754"/>
              <a:ext cx="8229600" cy="6185535"/>
            </a:xfrm>
            <a:custGeom>
              <a:avLst/>
              <a:gdLst/>
              <a:ahLst/>
              <a:cxnLst/>
              <a:rect l="l" t="t" r="r" b="b"/>
              <a:pathLst>
                <a:path w="8229600" h="6185534">
                  <a:moveTo>
                    <a:pt x="0" y="0"/>
                  </a:moveTo>
                  <a:lnTo>
                    <a:pt x="8229600" y="0"/>
                  </a:lnTo>
                  <a:lnTo>
                    <a:pt x="8229600" y="6185409"/>
                  </a:lnTo>
                  <a:lnTo>
                    <a:pt x="0" y="618540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61332" y="0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3678809" y="0"/>
                  </a:moveTo>
                  <a:lnTo>
                    <a:pt x="0" y="0"/>
                  </a:lnTo>
                  <a:lnTo>
                    <a:pt x="0" y="677672"/>
                  </a:lnTo>
                  <a:lnTo>
                    <a:pt x="3678809" y="677672"/>
                  </a:lnTo>
                  <a:lnTo>
                    <a:pt x="367880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1332" y="0"/>
              <a:ext cx="3679190" cy="678180"/>
            </a:xfrm>
            <a:custGeom>
              <a:avLst/>
              <a:gdLst/>
              <a:ahLst/>
              <a:cxnLst/>
              <a:rect l="l" t="t" r="r" b="b"/>
              <a:pathLst>
                <a:path w="3679190" h="678180">
                  <a:moveTo>
                    <a:pt x="0" y="677672"/>
                  </a:moveTo>
                  <a:lnTo>
                    <a:pt x="3678809" y="677672"/>
                  </a:lnTo>
                  <a:lnTo>
                    <a:pt x="3678809" y="0"/>
                  </a:lnTo>
                </a:path>
                <a:path w="3679190" h="678180">
                  <a:moveTo>
                    <a:pt x="0" y="0"/>
                  </a:moveTo>
                  <a:lnTo>
                    <a:pt x="0" y="677672"/>
                  </a:lnTo>
                </a:path>
              </a:pathLst>
            </a:custGeom>
            <a:ln w="15240">
              <a:solidFill>
                <a:srgbClr val="74A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2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5199" y="0"/>
                  </a:moveTo>
                  <a:lnTo>
                    <a:pt x="0" y="0"/>
                  </a:lnTo>
                  <a:lnTo>
                    <a:pt x="0" y="601851"/>
                  </a:lnTo>
                  <a:lnTo>
                    <a:pt x="3505199" y="601851"/>
                  </a:lnTo>
                  <a:lnTo>
                    <a:pt x="3505199" y="0"/>
                  </a:lnTo>
                  <a:close/>
                </a:path>
              </a:pathLst>
            </a:custGeom>
            <a:solidFill>
              <a:srgbClr val="6F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6667" y="792988"/>
            <a:ext cx="725043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94995" marR="5080" indent="-582295">
              <a:lnSpc>
                <a:spcPts val="1900"/>
              </a:lnSpc>
              <a:spcBef>
                <a:spcPts val="180"/>
              </a:spcBef>
            </a:pPr>
            <a:r>
              <a:rPr sz="1600" b="1" i="1" spc="-175" dirty="0">
                <a:solidFill>
                  <a:srgbClr val="FFFFFF"/>
                </a:solidFill>
                <a:latin typeface="Verdana"/>
                <a:cs typeface="Verdana"/>
              </a:rPr>
              <a:t>"Responsible </a:t>
            </a:r>
            <a:r>
              <a:rPr sz="1600" b="1" i="1" spc="-165" dirty="0">
                <a:solidFill>
                  <a:srgbClr val="FFFFFF"/>
                </a:solidFill>
                <a:latin typeface="Verdana"/>
                <a:cs typeface="Verdana"/>
              </a:rPr>
              <a:t>Travel</a:t>
            </a:r>
            <a:r>
              <a:rPr sz="1600" b="1" i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1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600" b="1" i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4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600" b="1" i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30" dirty="0">
                <a:solidFill>
                  <a:srgbClr val="FFFFFF"/>
                </a:solidFill>
                <a:latin typeface="Verdana"/>
                <a:cs typeface="Verdana"/>
              </a:rPr>
              <a:t>only</a:t>
            </a:r>
            <a:r>
              <a:rPr sz="1600" b="1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FFFFFF"/>
                </a:solidFill>
                <a:latin typeface="Verdana"/>
                <a:cs typeface="Verdana"/>
              </a:rPr>
              <a:t>better</a:t>
            </a:r>
            <a:r>
              <a:rPr sz="1600" b="1" i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6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00" b="1" i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40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600" b="1" i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70" dirty="0">
                <a:solidFill>
                  <a:srgbClr val="FFFFFF"/>
                </a:solidFill>
                <a:latin typeface="Verdana"/>
                <a:cs typeface="Verdana"/>
              </a:rPr>
              <a:t>world,</a:t>
            </a:r>
            <a:r>
              <a:rPr sz="1600" b="1" i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70" dirty="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sz="1600" b="1" i="1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20" dirty="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sz="1600" b="1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3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600" b="1" i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FFFFFF"/>
                </a:solidFill>
                <a:latin typeface="Verdana"/>
                <a:cs typeface="Verdana"/>
              </a:rPr>
              <a:t>interesting </a:t>
            </a:r>
            <a:r>
              <a:rPr sz="1600" b="1" i="1" spc="-7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b="1" i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20" dirty="0">
                <a:solidFill>
                  <a:srgbClr val="FFFFFF"/>
                </a:solidFill>
                <a:latin typeface="Verdana"/>
                <a:cs typeface="Verdana"/>
              </a:rPr>
              <a:t>memorable,</a:t>
            </a:r>
            <a:r>
              <a:rPr sz="1600" b="1" i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FFFFFF"/>
                </a:solidFill>
                <a:latin typeface="Verdana"/>
                <a:cs typeface="Verdana"/>
              </a:rPr>
              <a:t>Responsible</a:t>
            </a:r>
            <a:r>
              <a:rPr sz="1600" b="1" i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55" dirty="0">
                <a:solidFill>
                  <a:srgbClr val="FFFFFF"/>
                </a:solidFill>
                <a:latin typeface="Verdana"/>
                <a:cs typeface="Verdana"/>
              </a:rPr>
              <a:t>Tourismis</a:t>
            </a:r>
            <a:r>
              <a:rPr sz="1600" b="1" i="1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8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b="1" i="1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180" dirty="0">
                <a:solidFill>
                  <a:srgbClr val="FFFFFF"/>
                </a:solidFill>
                <a:latin typeface="Verdana"/>
                <a:cs typeface="Verdana"/>
              </a:rPr>
              <a:t>future</a:t>
            </a:r>
            <a:r>
              <a:rPr sz="1600" b="1" i="1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6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b="1" i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90" dirty="0">
                <a:solidFill>
                  <a:srgbClr val="FFFFFF"/>
                </a:solidFill>
                <a:latin typeface="Verdana"/>
                <a:cs typeface="Verdana"/>
              </a:rPr>
              <a:t>Travel".....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968" y="5297422"/>
            <a:ext cx="2436876" cy="14127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82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585</Words>
  <Application>Microsoft Office PowerPoint</Application>
  <PresentationFormat>On-screen Show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MT</vt:lpstr>
      <vt:lpstr>Calibri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2024-04-27T07:02:44Z</dcterms:created>
  <dcterms:modified xsi:type="dcterms:W3CDTF">2024-04-27T17:28:23Z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LastSaved">
    <vt:filetime>2024-04-27T00:00:00Z</vt:filetime>
  </property>
  <property fmtid="{D5CDD505-2E9C-101B-9397-08002B2CF9AE}" pid="4" name="Producer">
    <vt:lpwstr>macOS Versione 14.2.1 (Build 23C71) Quartz PDFContext</vt:lpwstr>
  </property>
</Properties>
</file>